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9.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666" r:id="rId6"/>
    <p:sldMasterId id="2147483674" r:id="rId7"/>
  </p:sldMasterIdLst>
  <p:notesMasterIdLst>
    <p:notesMasterId r:id="rId46"/>
  </p:notesMasterIdLst>
  <p:sldIdLst>
    <p:sldId id="262" r:id="rId8"/>
    <p:sldId id="265" r:id="rId9"/>
    <p:sldId id="290" r:id="rId10"/>
    <p:sldId id="294" r:id="rId11"/>
    <p:sldId id="295" r:id="rId12"/>
    <p:sldId id="293" r:id="rId13"/>
    <p:sldId id="288" r:id="rId14"/>
    <p:sldId id="1275" r:id="rId15"/>
    <p:sldId id="1304" r:id="rId16"/>
    <p:sldId id="1305" r:id="rId17"/>
    <p:sldId id="256" r:id="rId18"/>
    <p:sldId id="274" r:id="rId19"/>
    <p:sldId id="275" r:id="rId20"/>
    <p:sldId id="1303" r:id="rId21"/>
    <p:sldId id="269" r:id="rId22"/>
    <p:sldId id="1306" r:id="rId23"/>
    <p:sldId id="1279" r:id="rId24"/>
    <p:sldId id="1280" r:id="rId25"/>
    <p:sldId id="1281" r:id="rId26"/>
    <p:sldId id="1043" r:id="rId27"/>
    <p:sldId id="1282" r:id="rId28"/>
    <p:sldId id="1283" r:id="rId29"/>
    <p:sldId id="1288" r:id="rId30"/>
    <p:sldId id="1022" r:id="rId31"/>
    <p:sldId id="1030" r:id="rId32"/>
    <p:sldId id="1289" r:id="rId33"/>
    <p:sldId id="1021" r:id="rId34"/>
    <p:sldId id="1020" r:id="rId35"/>
    <p:sldId id="1038" r:id="rId36"/>
    <p:sldId id="1039" r:id="rId37"/>
    <p:sldId id="314" r:id="rId38"/>
    <p:sldId id="1294" r:id="rId39"/>
    <p:sldId id="1273" r:id="rId40"/>
    <p:sldId id="1295" r:id="rId41"/>
    <p:sldId id="1296" r:id="rId42"/>
    <p:sldId id="1297" r:id="rId43"/>
    <p:sldId id="1298" r:id="rId44"/>
    <p:sldId id="1044" r:id="rId45"/>
  </p:sldIdLst>
  <p:sldSz cx="9144000" cy="5143500" type="screen16x9"/>
  <p:notesSz cx="6858000" cy="9144000"/>
  <p:defaultTextStyle>
    <a:defPPr>
      <a:defRPr lang="nl-NL"/>
    </a:defPPr>
    <a:lvl1pPr algn="l" defTabSz="457200" rtl="0" fontAlgn="base">
      <a:spcBef>
        <a:spcPct val="0"/>
      </a:spcBef>
      <a:spcAft>
        <a:spcPct val="0"/>
      </a:spcAft>
      <a:defRPr sz="2400" kern="1200">
        <a:solidFill>
          <a:schemeClr val="tx1"/>
        </a:solidFill>
        <a:latin typeface="Arial" pitchFamily="34" charset="0"/>
        <a:ea typeface="ＭＳ Ｐゴシック" charset="-128"/>
        <a:cs typeface="+mn-cs"/>
      </a:defRPr>
    </a:lvl1pPr>
    <a:lvl2pPr marL="457200" algn="l" defTabSz="457200" rtl="0" fontAlgn="base">
      <a:spcBef>
        <a:spcPct val="0"/>
      </a:spcBef>
      <a:spcAft>
        <a:spcPct val="0"/>
      </a:spcAft>
      <a:defRPr sz="2400" kern="1200">
        <a:solidFill>
          <a:schemeClr val="tx1"/>
        </a:solidFill>
        <a:latin typeface="Arial" pitchFamily="34" charset="0"/>
        <a:ea typeface="ＭＳ Ｐゴシック" charset="-128"/>
        <a:cs typeface="+mn-cs"/>
      </a:defRPr>
    </a:lvl2pPr>
    <a:lvl3pPr marL="914400" algn="l" defTabSz="457200" rtl="0" fontAlgn="base">
      <a:spcBef>
        <a:spcPct val="0"/>
      </a:spcBef>
      <a:spcAft>
        <a:spcPct val="0"/>
      </a:spcAft>
      <a:defRPr sz="2400" kern="1200">
        <a:solidFill>
          <a:schemeClr val="tx1"/>
        </a:solidFill>
        <a:latin typeface="Arial" pitchFamily="34" charset="0"/>
        <a:ea typeface="ＭＳ Ｐゴシック" charset="-128"/>
        <a:cs typeface="+mn-cs"/>
      </a:defRPr>
    </a:lvl3pPr>
    <a:lvl4pPr marL="1371600" algn="l" defTabSz="457200" rtl="0" fontAlgn="base">
      <a:spcBef>
        <a:spcPct val="0"/>
      </a:spcBef>
      <a:spcAft>
        <a:spcPct val="0"/>
      </a:spcAft>
      <a:defRPr sz="2400" kern="1200">
        <a:solidFill>
          <a:schemeClr val="tx1"/>
        </a:solidFill>
        <a:latin typeface="Arial" pitchFamily="34" charset="0"/>
        <a:ea typeface="ＭＳ Ｐゴシック" charset="-128"/>
        <a:cs typeface="+mn-cs"/>
      </a:defRPr>
    </a:lvl4pPr>
    <a:lvl5pPr marL="1828800" algn="l" defTabSz="457200" rtl="0" fontAlgn="base">
      <a:spcBef>
        <a:spcPct val="0"/>
      </a:spcBef>
      <a:spcAft>
        <a:spcPct val="0"/>
      </a:spcAft>
      <a:defRPr sz="2400" kern="1200">
        <a:solidFill>
          <a:schemeClr val="tx1"/>
        </a:solidFill>
        <a:latin typeface="Arial" pitchFamily="34" charset="0"/>
        <a:ea typeface="ＭＳ Ｐゴシック" charset="-128"/>
        <a:cs typeface="+mn-cs"/>
      </a:defRPr>
    </a:lvl5pPr>
    <a:lvl6pPr marL="2286000" algn="l" defTabSz="914400" rtl="0" eaLnBrk="1" latinLnBrk="0" hangingPunct="1">
      <a:defRPr sz="2400" kern="1200">
        <a:solidFill>
          <a:schemeClr val="tx1"/>
        </a:solidFill>
        <a:latin typeface="Arial" pitchFamily="34" charset="0"/>
        <a:ea typeface="ＭＳ Ｐゴシック" charset="-128"/>
        <a:cs typeface="+mn-cs"/>
      </a:defRPr>
    </a:lvl6pPr>
    <a:lvl7pPr marL="2743200" algn="l" defTabSz="914400" rtl="0" eaLnBrk="1" latinLnBrk="0" hangingPunct="1">
      <a:defRPr sz="2400" kern="1200">
        <a:solidFill>
          <a:schemeClr val="tx1"/>
        </a:solidFill>
        <a:latin typeface="Arial" pitchFamily="34" charset="0"/>
        <a:ea typeface="ＭＳ Ｐゴシック" charset="-128"/>
        <a:cs typeface="+mn-cs"/>
      </a:defRPr>
    </a:lvl7pPr>
    <a:lvl8pPr marL="3200400" algn="l" defTabSz="914400" rtl="0" eaLnBrk="1" latinLnBrk="0" hangingPunct="1">
      <a:defRPr sz="2400" kern="1200">
        <a:solidFill>
          <a:schemeClr val="tx1"/>
        </a:solidFill>
        <a:latin typeface="Arial" pitchFamily="34" charset="0"/>
        <a:ea typeface="ＭＳ Ｐゴシック" charset="-128"/>
        <a:cs typeface="+mn-cs"/>
      </a:defRPr>
    </a:lvl8pPr>
    <a:lvl9pPr marL="3657600" algn="l" defTabSz="914400" rtl="0" eaLnBrk="1" latinLnBrk="0" hangingPunct="1">
      <a:defRPr sz="2400" kern="1200">
        <a:solidFill>
          <a:schemeClr val="tx1"/>
        </a:solidFill>
        <a:latin typeface="Arial" pitchFamily="34" charset="0"/>
        <a:ea typeface="ＭＳ Ｐゴシック"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pos="51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B1A9"/>
    <a:srgbClr val="0F84C9"/>
    <a:srgbClr val="B7B145"/>
    <a:srgbClr val="79B829"/>
    <a:srgbClr val="D0103A"/>
    <a:srgbClr val="1961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69" autoAdjust="0"/>
    <p:restoredTop sz="90042" autoAdjust="0"/>
  </p:normalViewPr>
  <p:slideViewPr>
    <p:cSldViewPr snapToGrid="0" snapToObjects="1">
      <p:cViewPr varScale="1">
        <p:scale>
          <a:sx n="131" d="100"/>
          <a:sy n="131" d="100"/>
        </p:scale>
        <p:origin x="1248" y="138"/>
      </p:cViewPr>
      <p:guideLst>
        <p:guide orient="horz" pos="1620"/>
        <p:guide pos="2880"/>
        <p:guide pos="513"/>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viewProps" Target="viewProps.xml"/><Relationship Id="rId8"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file:///\\DIC-ST01.dica.nl\Data$\Registraties\DUCA\DUCA%20Maurits\Proefschrift\Onderzoek%20robot\Werkmap_robot_202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IC-ST01.dica.nl\Data$\Registraties\DUCA\DUCA%20Maurits\Proefschrift\Onderzoek%20robot\Werkmap_robot_202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IC-ST01.dica.nl\Data$\Registraties\DUCA\DUCA%20Maurits\Proefschrift\Onderzoek%20robot\Werkmap_robot_202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IC-ST01.dica.nl\Data$\Registraties\DUCA\DUCA%20Maurits\Proefschrift\Onderzoek%20robot\Werkmap_robot_2023.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col"/>
        <c:grouping val="stacked"/>
        <c:varyColors val="0"/>
        <c:ser>
          <c:idx val="0"/>
          <c:order val="0"/>
          <c:tx>
            <c:strRef>
              <c:f>DUCA!$C$39</c:f>
              <c:strCache>
                <c:ptCount val="1"/>
                <c:pt idx="0">
                  <c:v>Open</c:v>
                </c:pt>
              </c:strCache>
            </c:strRef>
          </c:tx>
          <c:spPr>
            <a:solidFill>
              <a:schemeClr val="accent5">
                <a:shade val="65000"/>
              </a:schemeClr>
            </a:solidFill>
            <a:ln>
              <a:noFill/>
            </a:ln>
            <a:effectLst/>
          </c:spPr>
          <c:invertIfNegative val="0"/>
          <c:dLbls>
            <c:dLbl>
              <c:idx val="0"/>
              <c:tx>
                <c:rich>
                  <a:bodyPr/>
                  <a:lstStyle/>
                  <a:p>
                    <a:fld id="{844B69D4-E612-400F-9685-3CB33C97C5ED}" type="CELLRANGE">
                      <a:rPr lang="en-US"/>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94A4-404F-B9AE-DD9F85DAC1B2}"/>
                </c:ext>
              </c:extLst>
            </c:dLbl>
            <c:dLbl>
              <c:idx val="1"/>
              <c:tx>
                <c:rich>
                  <a:bodyPr/>
                  <a:lstStyle/>
                  <a:p>
                    <a:fld id="{62177AF8-F39B-405D-AF22-9AA39A3E18C4}"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94A4-404F-B9AE-DD9F85DAC1B2}"/>
                </c:ext>
              </c:extLst>
            </c:dLbl>
            <c:dLbl>
              <c:idx val="2"/>
              <c:tx>
                <c:rich>
                  <a:bodyPr/>
                  <a:lstStyle/>
                  <a:p>
                    <a:fld id="{EFBA9A57-A6C4-4B4C-AE7E-A83F5BFD686C}"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94A4-404F-B9AE-DD9F85DAC1B2}"/>
                </c:ext>
              </c:extLst>
            </c:dLbl>
            <c:dLbl>
              <c:idx val="3"/>
              <c:tx>
                <c:rich>
                  <a:bodyPr/>
                  <a:lstStyle/>
                  <a:p>
                    <a:fld id="{32F1A34C-3798-4983-B2FC-BEC2B433181E}"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94A4-404F-B9AE-DD9F85DAC1B2}"/>
                </c:ext>
              </c:extLst>
            </c:dLbl>
            <c:dLbl>
              <c:idx val="4"/>
              <c:tx>
                <c:rich>
                  <a:bodyPr/>
                  <a:lstStyle/>
                  <a:p>
                    <a:fld id="{0FA94197-4010-4DD2-9D4D-C95673DB58EE}"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94A4-404F-B9AE-DD9F85DAC1B2}"/>
                </c:ext>
              </c:extLst>
            </c:dLbl>
            <c:dLbl>
              <c:idx val="5"/>
              <c:tx>
                <c:rich>
                  <a:bodyPr/>
                  <a:lstStyle/>
                  <a:p>
                    <a:fld id="{3ECEF7B0-3872-4F91-8DC5-44E5CA97E20B}"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94A4-404F-B9AE-DD9F85DAC1B2}"/>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nl-NL"/>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multiLvlStrRef>
              <c:f>DUCA!$A$40:$B$45</c:f>
              <c:multiLvlStrCache>
                <c:ptCount val="6"/>
                <c:lvl>
                  <c:pt idx="0">
                    <c:v>2022</c:v>
                  </c:pt>
                  <c:pt idx="1">
                    <c:v>2023</c:v>
                  </c:pt>
                  <c:pt idx="2">
                    <c:v>2022</c:v>
                  </c:pt>
                  <c:pt idx="3">
                    <c:v>2023</c:v>
                  </c:pt>
                  <c:pt idx="4">
                    <c:v>2022</c:v>
                  </c:pt>
                  <c:pt idx="5">
                    <c:v>2023</c:v>
                  </c:pt>
                </c:lvl>
                <c:lvl>
                  <c:pt idx="0">
                    <c:v>Totaal maag-slokdarm</c:v>
                  </c:pt>
                  <c:pt idx="2">
                    <c:v>Slokdarmresecties</c:v>
                  </c:pt>
                  <c:pt idx="4">
                    <c:v>Maagresecties</c:v>
                  </c:pt>
                </c:lvl>
              </c:multiLvlStrCache>
            </c:multiLvlStrRef>
          </c:cat>
          <c:val>
            <c:numRef>
              <c:f>DUCA!$C$40:$C$45</c:f>
              <c:numCache>
                <c:formatCode>General</c:formatCode>
                <c:ptCount val="6"/>
                <c:pt idx="0">
                  <c:v>107</c:v>
                </c:pt>
                <c:pt idx="1">
                  <c:v>111</c:v>
                </c:pt>
                <c:pt idx="2">
                  <c:v>43</c:v>
                </c:pt>
                <c:pt idx="3">
                  <c:v>36</c:v>
                </c:pt>
                <c:pt idx="4">
                  <c:v>47</c:v>
                </c:pt>
                <c:pt idx="5">
                  <c:v>66</c:v>
                </c:pt>
              </c:numCache>
            </c:numRef>
          </c:val>
          <c:extLst>
            <c:ext xmlns:c15="http://schemas.microsoft.com/office/drawing/2012/chart" uri="{02D57815-91ED-43cb-92C2-25804820EDAC}">
              <c15:datalabelsRange>
                <c15:f>DUCA!$H$40:$H$45</c15:f>
                <c15:dlblRangeCache>
                  <c:ptCount val="6"/>
                  <c:pt idx="0">
                    <c:v>10%</c:v>
                  </c:pt>
                  <c:pt idx="1">
                    <c:v>10%</c:v>
                  </c:pt>
                  <c:pt idx="2">
                    <c:v>7%</c:v>
                  </c:pt>
                  <c:pt idx="3">
                    <c:v>6%</c:v>
                  </c:pt>
                  <c:pt idx="4">
                    <c:v>13%</c:v>
                  </c:pt>
                  <c:pt idx="5">
                    <c:v>17%</c:v>
                  </c:pt>
                </c15:dlblRangeCache>
              </c15:datalabelsRange>
            </c:ext>
            <c:ext xmlns:c16="http://schemas.microsoft.com/office/drawing/2014/chart" uri="{C3380CC4-5D6E-409C-BE32-E72D297353CC}">
              <c16:uniqueId val="{00000006-94A4-404F-B9AE-DD9F85DAC1B2}"/>
            </c:ext>
          </c:extLst>
        </c:ser>
        <c:ser>
          <c:idx val="1"/>
          <c:order val="1"/>
          <c:tx>
            <c:strRef>
              <c:f>DUCA!$D$39</c:f>
              <c:strCache>
                <c:ptCount val="1"/>
                <c:pt idx="0">
                  <c:v>Laparoscopisch</c:v>
                </c:pt>
              </c:strCache>
            </c:strRef>
          </c:tx>
          <c:spPr>
            <a:solidFill>
              <a:schemeClr val="accent5"/>
            </a:solidFill>
            <a:ln>
              <a:noFill/>
            </a:ln>
            <a:effectLst/>
          </c:spPr>
          <c:invertIfNegative val="0"/>
          <c:dLbls>
            <c:dLbl>
              <c:idx val="0"/>
              <c:tx>
                <c:rich>
                  <a:bodyPr/>
                  <a:lstStyle/>
                  <a:p>
                    <a:fld id="{8B681AB8-C44A-454F-90E5-BC895F1A4920}" type="CELLRANGE">
                      <a:rPr lang="en-US"/>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94A4-404F-B9AE-DD9F85DAC1B2}"/>
                </c:ext>
              </c:extLst>
            </c:dLbl>
            <c:dLbl>
              <c:idx val="1"/>
              <c:tx>
                <c:rich>
                  <a:bodyPr/>
                  <a:lstStyle/>
                  <a:p>
                    <a:fld id="{9303060D-DC93-4446-877C-5FA4EA24978E}"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94A4-404F-B9AE-DD9F85DAC1B2}"/>
                </c:ext>
              </c:extLst>
            </c:dLbl>
            <c:dLbl>
              <c:idx val="2"/>
              <c:tx>
                <c:rich>
                  <a:bodyPr/>
                  <a:lstStyle/>
                  <a:p>
                    <a:fld id="{1F94AE6C-DA82-4534-BE0A-FB2B71E5B5B2}"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94A4-404F-B9AE-DD9F85DAC1B2}"/>
                </c:ext>
              </c:extLst>
            </c:dLbl>
            <c:dLbl>
              <c:idx val="3"/>
              <c:tx>
                <c:rich>
                  <a:bodyPr/>
                  <a:lstStyle/>
                  <a:p>
                    <a:fld id="{633C63C2-860F-476D-A47C-8CF1CD75F43F}"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94A4-404F-B9AE-DD9F85DAC1B2}"/>
                </c:ext>
              </c:extLst>
            </c:dLbl>
            <c:dLbl>
              <c:idx val="4"/>
              <c:tx>
                <c:rich>
                  <a:bodyPr/>
                  <a:lstStyle/>
                  <a:p>
                    <a:fld id="{4AEDDE6E-690F-4B78-A6DA-A49B4282490F}"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94A4-404F-B9AE-DD9F85DAC1B2}"/>
                </c:ext>
              </c:extLst>
            </c:dLbl>
            <c:dLbl>
              <c:idx val="5"/>
              <c:tx>
                <c:rich>
                  <a:bodyPr/>
                  <a:lstStyle/>
                  <a:p>
                    <a:fld id="{6AADF11B-6B8F-44E5-97FB-32FFE2AFC949}"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94A4-404F-B9AE-DD9F85DAC1B2}"/>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nl-NL"/>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multiLvlStrRef>
              <c:f>DUCA!$A$40:$B$45</c:f>
              <c:multiLvlStrCache>
                <c:ptCount val="6"/>
                <c:lvl>
                  <c:pt idx="0">
                    <c:v>2022</c:v>
                  </c:pt>
                  <c:pt idx="1">
                    <c:v>2023</c:v>
                  </c:pt>
                  <c:pt idx="2">
                    <c:v>2022</c:v>
                  </c:pt>
                  <c:pt idx="3">
                    <c:v>2023</c:v>
                  </c:pt>
                  <c:pt idx="4">
                    <c:v>2022</c:v>
                  </c:pt>
                  <c:pt idx="5">
                    <c:v>2023</c:v>
                  </c:pt>
                </c:lvl>
                <c:lvl>
                  <c:pt idx="0">
                    <c:v>Totaal maag-slokdarm</c:v>
                  </c:pt>
                  <c:pt idx="2">
                    <c:v>Slokdarmresecties</c:v>
                  </c:pt>
                  <c:pt idx="4">
                    <c:v>Maagresecties</c:v>
                  </c:pt>
                </c:lvl>
              </c:multiLvlStrCache>
            </c:multiLvlStrRef>
          </c:cat>
          <c:val>
            <c:numRef>
              <c:f>DUCA!$D$40:$D$45</c:f>
              <c:numCache>
                <c:formatCode>General</c:formatCode>
                <c:ptCount val="6"/>
                <c:pt idx="0">
                  <c:v>724</c:v>
                </c:pt>
                <c:pt idx="1">
                  <c:v>711</c:v>
                </c:pt>
                <c:pt idx="2">
                  <c:v>440</c:v>
                </c:pt>
                <c:pt idx="3">
                  <c:v>392</c:v>
                </c:pt>
                <c:pt idx="4">
                  <c:v>236</c:v>
                </c:pt>
                <c:pt idx="5">
                  <c:v>257</c:v>
                </c:pt>
              </c:numCache>
            </c:numRef>
          </c:val>
          <c:extLst>
            <c:ext xmlns:c15="http://schemas.microsoft.com/office/drawing/2012/chart" uri="{02D57815-91ED-43cb-92C2-25804820EDAC}">
              <c15:datalabelsRange>
                <c15:f>DUCA!$I$40:$I$45</c15:f>
                <c15:dlblRangeCache>
                  <c:ptCount val="6"/>
                  <c:pt idx="0">
                    <c:v>68%</c:v>
                  </c:pt>
                  <c:pt idx="1">
                    <c:v>64%</c:v>
                  </c:pt>
                  <c:pt idx="2">
                    <c:v>67%</c:v>
                  </c:pt>
                  <c:pt idx="3">
                    <c:v>60%</c:v>
                  </c:pt>
                  <c:pt idx="4">
                    <c:v>68%</c:v>
                  </c:pt>
                  <c:pt idx="5">
                    <c:v>64%</c:v>
                  </c:pt>
                </c15:dlblRangeCache>
              </c15:datalabelsRange>
            </c:ext>
            <c:ext xmlns:c16="http://schemas.microsoft.com/office/drawing/2014/chart" uri="{C3380CC4-5D6E-409C-BE32-E72D297353CC}">
              <c16:uniqueId val="{0000000D-94A4-404F-B9AE-DD9F85DAC1B2}"/>
            </c:ext>
          </c:extLst>
        </c:ser>
        <c:ser>
          <c:idx val="2"/>
          <c:order val="2"/>
          <c:tx>
            <c:strRef>
              <c:f>DUCA!$E$39</c:f>
              <c:strCache>
                <c:ptCount val="1"/>
                <c:pt idx="0">
                  <c:v>Robot</c:v>
                </c:pt>
              </c:strCache>
            </c:strRef>
          </c:tx>
          <c:spPr>
            <a:solidFill>
              <a:schemeClr val="accent5">
                <a:tint val="65000"/>
              </a:schemeClr>
            </a:solidFill>
            <a:ln>
              <a:noFill/>
            </a:ln>
            <a:effectLst/>
          </c:spPr>
          <c:invertIfNegative val="0"/>
          <c:dLbls>
            <c:dLbl>
              <c:idx val="0"/>
              <c:tx>
                <c:rich>
                  <a:bodyPr/>
                  <a:lstStyle/>
                  <a:p>
                    <a:fld id="{AA557F42-CA14-49D1-BC4D-FF5C2E56E864}" type="CELLRANGE">
                      <a:rPr lang="en-US"/>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94A4-404F-B9AE-DD9F85DAC1B2}"/>
                </c:ext>
              </c:extLst>
            </c:dLbl>
            <c:dLbl>
              <c:idx val="1"/>
              <c:tx>
                <c:rich>
                  <a:bodyPr/>
                  <a:lstStyle/>
                  <a:p>
                    <a:fld id="{CB44FEDF-2B64-4ACA-BA1C-40A58B58721C}"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94A4-404F-B9AE-DD9F85DAC1B2}"/>
                </c:ext>
              </c:extLst>
            </c:dLbl>
            <c:dLbl>
              <c:idx val="2"/>
              <c:tx>
                <c:rich>
                  <a:bodyPr/>
                  <a:lstStyle/>
                  <a:p>
                    <a:fld id="{DFC767D4-3BC6-470B-98B9-A6B91A3998C9}"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94A4-404F-B9AE-DD9F85DAC1B2}"/>
                </c:ext>
              </c:extLst>
            </c:dLbl>
            <c:dLbl>
              <c:idx val="3"/>
              <c:tx>
                <c:rich>
                  <a:bodyPr/>
                  <a:lstStyle/>
                  <a:p>
                    <a:fld id="{CEC1A50E-3D09-4868-A00C-8420AE2E20F2}"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94A4-404F-B9AE-DD9F85DAC1B2}"/>
                </c:ext>
              </c:extLst>
            </c:dLbl>
            <c:dLbl>
              <c:idx val="4"/>
              <c:tx>
                <c:rich>
                  <a:bodyPr/>
                  <a:lstStyle/>
                  <a:p>
                    <a:fld id="{7E314654-8272-4CB6-93B9-38C6372FA244}"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94A4-404F-B9AE-DD9F85DAC1B2}"/>
                </c:ext>
              </c:extLst>
            </c:dLbl>
            <c:dLbl>
              <c:idx val="5"/>
              <c:tx>
                <c:rich>
                  <a:bodyPr/>
                  <a:lstStyle/>
                  <a:p>
                    <a:fld id="{2B324E67-DEA4-4ACA-8A49-BB3BE686E51C}"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94A4-404F-B9AE-DD9F85DAC1B2}"/>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nl-NL"/>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multiLvlStrRef>
              <c:f>DUCA!$A$40:$B$45</c:f>
              <c:multiLvlStrCache>
                <c:ptCount val="6"/>
                <c:lvl>
                  <c:pt idx="0">
                    <c:v>2022</c:v>
                  </c:pt>
                  <c:pt idx="1">
                    <c:v>2023</c:v>
                  </c:pt>
                  <c:pt idx="2">
                    <c:v>2022</c:v>
                  </c:pt>
                  <c:pt idx="3">
                    <c:v>2023</c:v>
                  </c:pt>
                  <c:pt idx="4">
                    <c:v>2022</c:v>
                  </c:pt>
                  <c:pt idx="5">
                    <c:v>2023</c:v>
                  </c:pt>
                </c:lvl>
                <c:lvl>
                  <c:pt idx="0">
                    <c:v>Totaal maag-slokdarm</c:v>
                  </c:pt>
                  <c:pt idx="2">
                    <c:v>Slokdarmresecties</c:v>
                  </c:pt>
                  <c:pt idx="4">
                    <c:v>Maagresecties</c:v>
                  </c:pt>
                </c:lvl>
              </c:multiLvlStrCache>
            </c:multiLvlStrRef>
          </c:cat>
          <c:val>
            <c:numRef>
              <c:f>DUCA!$E$40:$E$45</c:f>
              <c:numCache>
                <c:formatCode>General</c:formatCode>
                <c:ptCount val="6"/>
                <c:pt idx="0">
                  <c:v>240</c:v>
                </c:pt>
                <c:pt idx="1">
                  <c:v>293</c:v>
                </c:pt>
                <c:pt idx="2">
                  <c:v>176</c:v>
                </c:pt>
                <c:pt idx="3">
                  <c:v>222</c:v>
                </c:pt>
                <c:pt idx="4">
                  <c:v>66</c:v>
                </c:pt>
                <c:pt idx="5">
                  <c:v>77</c:v>
                </c:pt>
              </c:numCache>
            </c:numRef>
          </c:val>
          <c:extLst>
            <c:ext xmlns:c15="http://schemas.microsoft.com/office/drawing/2012/chart" uri="{02D57815-91ED-43cb-92C2-25804820EDAC}">
              <c15:datalabelsRange>
                <c15:f>DUCA!$J$40:$J$45</c15:f>
                <c15:dlblRangeCache>
                  <c:ptCount val="6"/>
                  <c:pt idx="0">
                    <c:v>22%</c:v>
                  </c:pt>
                  <c:pt idx="1">
                    <c:v>26%</c:v>
                  </c:pt>
                  <c:pt idx="2">
                    <c:v>27%</c:v>
                  </c:pt>
                  <c:pt idx="3">
                    <c:v>34%</c:v>
                  </c:pt>
                  <c:pt idx="4">
                    <c:v>19%</c:v>
                  </c:pt>
                  <c:pt idx="5">
                    <c:v>19%</c:v>
                  </c:pt>
                </c15:dlblRangeCache>
              </c15:datalabelsRange>
            </c:ext>
            <c:ext xmlns:c16="http://schemas.microsoft.com/office/drawing/2014/chart" uri="{C3380CC4-5D6E-409C-BE32-E72D297353CC}">
              <c16:uniqueId val="{00000014-94A4-404F-B9AE-DD9F85DAC1B2}"/>
            </c:ext>
          </c:extLst>
        </c:ser>
        <c:dLbls>
          <c:showLegendKey val="0"/>
          <c:showVal val="0"/>
          <c:showCatName val="0"/>
          <c:showSerName val="0"/>
          <c:showPercent val="0"/>
          <c:showBubbleSize val="0"/>
        </c:dLbls>
        <c:gapWidth val="75"/>
        <c:overlap val="100"/>
        <c:axId val="624692703"/>
        <c:axId val="624683103"/>
      </c:barChart>
      <c:catAx>
        <c:axId val="6246927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l-NL"/>
          </a:p>
        </c:txPr>
        <c:crossAx val="624683103"/>
        <c:crosses val="autoZero"/>
        <c:auto val="1"/>
        <c:lblAlgn val="ctr"/>
        <c:lblOffset val="100"/>
        <c:noMultiLvlLbl val="0"/>
      </c:catAx>
      <c:valAx>
        <c:axId val="62468310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6246927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dirty="0"/>
              <a:t>A: Slokdarmresecties</a:t>
            </a:r>
            <a:endParaRPr lang="nl-NL" baseline="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plotArea>
      <c:layout/>
      <c:barChart>
        <c:barDir val="col"/>
        <c:grouping val="stacked"/>
        <c:varyColors val="0"/>
        <c:ser>
          <c:idx val="0"/>
          <c:order val="0"/>
          <c:tx>
            <c:strRef>
              <c:f>DUCA!$D$69</c:f>
              <c:strCache>
                <c:ptCount val="1"/>
                <c:pt idx="0">
                  <c:v>Open</c:v>
                </c:pt>
              </c:strCache>
            </c:strRef>
          </c:tx>
          <c:spPr>
            <a:solidFill>
              <a:schemeClr val="accent5">
                <a:shade val="65000"/>
              </a:schemeClr>
            </a:solidFill>
            <a:ln>
              <a:noFill/>
            </a:ln>
            <a:effectLst/>
          </c:spPr>
          <c:invertIfNegative val="0"/>
          <c:dLbls>
            <c:dLbl>
              <c:idx val="0"/>
              <c:tx>
                <c:rich>
                  <a:bodyPr/>
                  <a:lstStyle/>
                  <a:p>
                    <a:fld id="{D57F5972-EEE6-42A4-9813-7FE485ADFE07}" type="CELLRANGE">
                      <a:rPr lang="en-US"/>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3D4-4A27-8EF6-DA5AF533896C}"/>
                </c:ext>
              </c:extLst>
            </c:dLbl>
            <c:dLbl>
              <c:idx val="1"/>
              <c:tx>
                <c:rich>
                  <a:bodyPr/>
                  <a:lstStyle/>
                  <a:p>
                    <a:fld id="{FC4918D0-E650-4234-B743-B2022CAC0A84}"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3D4-4A27-8EF6-DA5AF533896C}"/>
                </c:ext>
              </c:extLst>
            </c:dLbl>
            <c:dLbl>
              <c:idx val="2"/>
              <c:tx>
                <c:rich>
                  <a:bodyPr/>
                  <a:lstStyle/>
                  <a:p>
                    <a:fld id="{8B90E0AF-85FA-45BD-BBEF-A55F8908EB4D}"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E3D4-4A27-8EF6-DA5AF533896C}"/>
                </c:ext>
              </c:extLst>
            </c:dLbl>
            <c:dLbl>
              <c:idx val="3"/>
              <c:tx>
                <c:rich>
                  <a:bodyPr/>
                  <a:lstStyle/>
                  <a:p>
                    <a:fld id="{9337FCE7-DBCB-4DAB-8F87-7C1CF170B519}"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E3D4-4A27-8EF6-DA5AF533896C}"/>
                </c:ext>
              </c:extLst>
            </c:dLbl>
            <c:dLbl>
              <c:idx val="4"/>
              <c:tx>
                <c:rich>
                  <a:bodyPr/>
                  <a:lstStyle/>
                  <a:p>
                    <a:fld id="{D7AE2C24-2AB3-441B-93B5-018186383EB1}"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E3D4-4A27-8EF6-DA5AF533896C}"/>
                </c:ext>
              </c:extLst>
            </c:dLbl>
            <c:dLbl>
              <c:idx val="5"/>
              <c:tx>
                <c:rich>
                  <a:bodyPr/>
                  <a:lstStyle/>
                  <a:p>
                    <a:fld id="{340BE096-5507-4E21-BD7A-38EA57F0ABFE}"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E3D4-4A27-8EF6-DA5AF533896C}"/>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nl-NL"/>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multiLvlStrRef>
              <c:f>DUCA!$B$70:$C$75</c:f>
              <c:multiLvlStrCache>
                <c:ptCount val="6"/>
                <c:lvl>
                  <c:pt idx="0">
                    <c:v>2022</c:v>
                  </c:pt>
                  <c:pt idx="1">
                    <c:v>2023</c:v>
                  </c:pt>
                  <c:pt idx="2">
                    <c:v>2022</c:v>
                  </c:pt>
                  <c:pt idx="3">
                    <c:v>2023</c:v>
                  </c:pt>
                  <c:pt idx="4">
                    <c:v>2022</c:v>
                  </c:pt>
                  <c:pt idx="5">
                    <c:v>2023</c:v>
                  </c:pt>
                </c:lvl>
                <c:lvl>
                  <c:pt idx="0">
                    <c:v>Ivor Lewis</c:v>
                  </c:pt>
                  <c:pt idx="2">
                    <c:v>McKeown </c:v>
                  </c:pt>
                  <c:pt idx="4">
                    <c:v>Transhiataal</c:v>
                  </c:pt>
                </c:lvl>
              </c:multiLvlStrCache>
            </c:multiLvlStrRef>
          </c:cat>
          <c:val>
            <c:numRef>
              <c:f>DUCA!$D$70:$D$75</c:f>
              <c:numCache>
                <c:formatCode>General</c:formatCode>
                <c:ptCount val="6"/>
                <c:pt idx="0">
                  <c:v>16</c:v>
                </c:pt>
                <c:pt idx="1">
                  <c:v>16</c:v>
                </c:pt>
                <c:pt idx="2">
                  <c:v>2</c:v>
                </c:pt>
                <c:pt idx="3">
                  <c:v>4</c:v>
                </c:pt>
                <c:pt idx="4">
                  <c:v>24</c:v>
                </c:pt>
                <c:pt idx="5">
                  <c:v>14</c:v>
                </c:pt>
              </c:numCache>
            </c:numRef>
          </c:val>
          <c:extLst>
            <c:ext xmlns:c15="http://schemas.microsoft.com/office/drawing/2012/chart" uri="{02D57815-91ED-43cb-92C2-25804820EDAC}">
              <c15:datalabelsRange>
                <c15:f>DUCA!$I$70:$I$75</c15:f>
                <c15:dlblRangeCache>
                  <c:ptCount val="6"/>
                  <c:pt idx="0">
                    <c:v>4%</c:v>
                  </c:pt>
                  <c:pt idx="1">
                    <c:v>4%</c:v>
                  </c:pt>
                  <c:pt idx="2">
                    <c:v>2%</c:v>
                  </c:pt>
                  <c:pt idx="3">
                    <c:v>4%</c:v>
                  </c:pt>
                  <c:pt idx="4">
                    <c:v>34%</c:v>
                  </c:pt>
                  <c:pt idx="5">
                    <c:v>27%</c:v>
                  </c:pt>
                </c15:dlblRangeCache>
              </c15:datalabelsRange>
            </c:ext>
            <c:ext xmlns:c16="http://schemas.microsoft.com/office/drawing/2014/chart" uri="{C3380CC4-5D6E-409C-BE32-E72D297353CC}">
              <c16:uniqueId val="{00000006-E3D4-4A27-8EF6-DA5AF533896C}"/>
            </c:ext>
          </c:extLst>
        </c:ser>
        <c:ser>
          <c:idx val="1"/>
          <c:order val="1"/>
          <c:tx>
            <c:strRef>
              <c:f>DUCA!$E$69</c:f>
              <c:strCache>
                <c:ptCount val="1"/>
                <c:pt idx="0">
                  <c:v>Laparoscopisch</c:v>
                </c:pt>
              </c:strCache>
            </c:strRef>
          </c:tx>
          <c:spPr>
            <a:solidFill>
              <a:schemeClr val="accent5"/>
            </a:solidFill>
            <a:ln>
              <a:noFill/>
            </a:ln>
            <a:effectLst/>
          </c:spPr>
          <c:invertIfNegative val="0"/>
          <c:dLbls>
            <c:dLbl>
              <c:idx val="0"/>
              <c:tx>
                <c:rich>
                  <a:bodyPr/>
                  <a:lstStyle/>
                  <a:p>
                    <a:fld id="{CEC73919-FBF7-4379-A608-30B0BF05F2B8}" type="CELLRANGE">
                      <a:rPr lang="en-US"/>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E3D4-4A27-8EF6-DA5AF533896C}"/>
                </c:ext>
              </c:extLst>
            </c:dLbl>
            <c:dLbl>
              <c:idx val="1"/>
              <c:tx>
                <c:rich>
                  <a:bodyPr/>
                  <a:lstStyle/>
                  <a:p>
                    <a:fld id="{181C47E9-0A71-43EB-90A3-E02D92EA8F38}"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E3D4-4A27-8EF6-DA5AF533896C}"/>
                </c:ext>
              </c:extLst>
            </c:dLbl>
            <c:dLbl>
              <c:idx val="2"/>
              <c:tx>
                <c:rich>
                  <a:bodyPr/>
                  <a:lstStyle/>
                  <a:p>
                    <a:fld id="{FD13EECD-39AB-4123-AE0B-21305E0FCBB9}"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E3D4-4A27-8EF6-DA5AF533896C}"/>
                </c:ext>
              </c:extLst>
            </c:dLbl>
            <c:dLbl>
              <c:idx val="3"/>
              <c:tx>
                <c:rich>
                  <a:bodyPr/>
                  <a:lstStyle/>
                  <a:p>
                    <a:fld id="{E347A590-2446-49CB-AB06-F0016F5C6F21}"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E3D4-4A27-8EF6-DA5AF533896C}"/>
                </c:ext>
              </c:extLst>
            </c:dLbl>
            <c:dLbl>
              <c:idx val="4"/>
              <c:tx>
                <c:rich>
                  <a:bodyPr/>
                  <a:lstStyle/>
                  <a:p>
                    <a:fld id="{6B44B491-24CF-488C-8939-9296446930B0}"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E3D4-4A27-8EF6-DA5AF533896C}"/>
                </c:ext>
              </c:extLst>
            </c:dLbl>
            <c:dLbl>
              <c:idx val="5"/>
              <c:tx>
                <c:rich>
                  <a:bodyPr/>
                  <a:lstStyle/>
                  <a:p>
                    <a:fld id="{5C6D8FEA-14C7-421D-B467-21249852A9D4}"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E3D4-4A27-8EF6-DA5AF533896C}"/>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nl-NL"/>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multiLvlStrRef>
              <c:f>DUCA!$B$70:$C$75</c:f>
              <c:multiLvlStrCache>
                <c:ptCount val="6"/>
                <c:lvl>
                  <c:pt idx="0">
                    <c:v>2022</c:v>
                  </c:pt>
                  <c:pt idx="1">
                    <c:v>2023</c:v>
                  </c:pt>
                  <c:pt idx="2">
                    <c:v>2022</c:v>
                  </c:pt>
                  <c:pt idx="3">
                    <c:v>2023</c:v>
                  </c:pt>
                  <c:pt idx="4">
                    <c:v>2022</c:v>
                  </c:pt>
                  <c:pt idx="5">
                    <c:v>2023</c:v>
                  </c:pt>
                </c:lvl>
                <c:lvl>
                  <c:pt idx="0">
                    <c:v>Ivor Lewis</c:v>
                  </c:pt>
                  <c:pt idx="2">
                    <c:v>McKeown </c:v>
                  </c:pt>
                  <c:pt idx="4">
                    <c:v>Transhiataal</c:v>
                  </c:pt>
                </c:lvl>
              </c:multiLvlStrCache>
            </c:multiLvlStrRef>
          </c:cat>
          <c:val>
            <c:numRef>
              <c:f>DUCA!$E$70:$E$75</c:f>
              <c:numCache>
                <c:formatCode>General</c:formatCode>
                <c:ptCount val="6"/>
                <c:pt idx="0">
                  <c:v>266</c:v>
                </c:pt>
                <c:pt idx="1">
                  <c:v>251</c:v>
                </c:pt>
                <c:pt idx="2">
                  <c:v>73</c:v>
                </c:pt>
                <c:pt idx="3">
                  <c:v>44</c:v>
                </c:pt>
                <c:pt idx="4">
                  <c:v>36</c:v>
                </c:pt>
                <c:pt idx="5">
                  <c:v>27</c:v>
                </c:pt>
              </c:numCache>
            </c:numRef>
          </c:val>
          <c:extLst>
            <c:ext xmlns:c15="http://schemas.microsoft.com/office/drawing/2012/chart" uri="{02D57815-91ED-43cb-92C2-25804820EDAC}">
              <c15:datalabelsRange>
                <c15:f>DUCA!$J$70:$J$75</c15:f>
                <c15:dlblRangeCache>
                  <c:ptCount val="6"/>
                  <c:pt idx="0">
                    <c:v>67%</c:v>
                  </c:pt>
                  <c:pt idx="1">
                    <c:v>59%</c:v>
                  </c:pt>
                  <c:pt idx="2">
                    <c:v>58%</c:v>
                  </c:pt>
                  <c:pt idx="3">
                    <c:v>44%</c:v>
                  </c:pt>
                  <c:pt idx="4">
                    <c:v>51%</c:v>
                  </c:pt>
                  <c:pt idx="5">
                    <c:v>53%</c:v>
                  </c:pt>
                </c15:dlblRangeCache>
              </c15:datalabelsRange>
            </c:ext>
            <c:ext xmlns:c16="http://schemas.microsoft.com/office/drawing/2014/chart" uri="{C3380CC4-5D6E-409C-BE32-E72D297353CC}">
              <c16:uniqueId val="{0000000D-E3D4-4A27-8EF6-DA5AF533896C}"/>
            </c:ext>
          </c:extLst>
        </c:ser>
        <c:ser>
          <c:idx val="2"/>
          <c:order val="2"/>
          <c:tx>
            <c:strRef>
              <c:f>DUCA!$F$69</c:f>
              <c:strCache>
                <c:ptCount val="1"/>
                <c:pt idx="0">
                  <c:v>Robot</c:v>
                </c:pt>
              </c:strCache>
            </c:strRef>
          </c:tx>
          <c:spPr>
            <a:solidFill>
              <a:schemeClr val="accent5">
                <a:tint val="65000"/>
              </a:schemeClr>
            </a:solidFill>
            <a:ln>
              <a:noFill/>
            </a:ln>
            <a:effectLst/>
          </c:spPr>
          <c:invertIfNegative val="0"/>
          <c:dLbls>
            <c:dLbl>
              <c:idx val="0"/>
              <c:tx>
                <c:rich>
                  <a:bodyPr/>
                  <a:lstStyle/>
                  <a:p>
                    <a:fld id="{6603B3F8-E9D9-47C2-923D-5588CC15CFB9}" type="CELLRANGE">
                      <a:rPr lang="en-US"/>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E3D4-4A27-8EF6-DA5AF533896C}"/>
                </c:ext>
              </c:extLst>
            </c:dLbl>
            <c:dLbl>
              <c:idx val="1"/>
              <c:tx>
                <c:rich>
                  <a:bodyPr/>
                  <a:lstStyle/>
                  <a:p>
                    <a:fld id="{C3FB9D66-8699-47CE-813E-5A3B9CB5062E}"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F-E3D4-4A27-8EF6-DA5AF533896C}"/>
                </c:ext>
              </c:extLst>
            </c:dLbl>
            <c:dLbl>
              <c:idx val="2"/>
              <c:tx>
                <c:rich>
                  <a:bodyPr/>
                  <a:lstStyle/>
                  <a:p>
                    <a:fld id="{4151E31A-3B56-4A9F-81E1-775DBD7C782F}"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0-E3D4-4A27-8EF6-DA5AF533896C}"/>
                </c:ext>
              </c:extLst>
            </c:dLbl>
            <c:dLbl>
              <c:idx val="3"/>
              <c:tx>
                <c:rich>
                  <a:bodyPr/>
                  <a:lstStyle/>
                  <a:p>
                    <a:fld id="{080A034D-521D-41D7-ACAD-570C72B5B0AD}"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1-E3D4-4A27-8EF6-DA5AF533896C}"/>
                </c:ext>
              </c:extLst>
            </c:dLbl>
            <c:dLbl>
              <c:idx val="4"/>
              <c:tx>
                <c:rich>
                  <a:bodyPr/>
                  <a:lstStyle/>
                  <a:p>
                    <a:fld id="{FA6EB509-F8AF-4A27-BB71-B74D1356EF51}"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2-E3D4-4A27-8EF6-DA5AF533896C}"/>
                </c:ext>
              </c:extLst>
            </c:dLbl>
            <c:dLbl>
              <c:idx val="5"/>
              <c:tx>
                <c:rich>
                  <a:bodyPr/>
                  <a:lstStyle/>
                  <a:p>
                    <a:fld id="{C851E10D-29A4-4C58-9D20-5F702B691D09}"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E3D4-4A27-8EF6-DA5AF533896C}"/>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nl-NL"/>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multiLvlStrRef>
              <c:f>DUCA!$B$70:$C$75</c:f>
              <c:multiLvlStrCache>
                <c:ptCount val="6"/>
                <c:lvl>
                  <c:pt idx="0">
                    <c:v>2022</c:v>
                  </c:pt>
                  <c:pt idx="1">
                    <c:v>2023</c:v>
                  </c:pt>
                  <c:pt idx="2">
                    <c:v>2022</c:v>
                  </c:pt>
                  <c:pt idx="3">
                    <c:v>2023</c:v>
                  </c:pt>
                  <c:pt idx="4">
                    <c:v>2022</c:v>
                  </c:pt>
                  <c:pt idx="5">
                    <c:v>2023</c:v>
                  </c:pt>
                </c:lvl>
                <c:lvl>
                  <c:pt idx="0">
                    <c:v>Ivor Lewis</c:v>
                  </c:pt>
                  <c:pt idx="2">
                    <c:v>McKeown </c:v>
                  </c:pt>
                  <c:pt idx="4">
                    <c:v>Transhiataal</c:v>
                  </c:pt>
                </c:lvl>
              </c:multiLvlStrCache>
            </c:multiLvlStrRef>
          </c:cat>
          <c:val>
            <c:numRef>
              <c:f>DUCA!$F$70:$F$75</c:f>
              <c:numCache>
                <c:formatCode>General</c:formatCode>
                <c:ptCount val="6"/>
                <c:pt idx="0">
                  <c:v>114</c:v>
                </c:pt>
                <c:pt idx="1">
                  <c:v>158</c:v>
                </c:pt>
                <c:pt idx="2">
                  <c:v>50</c:v>
                </c:pt>
                <c:pt idx="3">
                  <c:v>53</c:v>
                </c:pt>
                <c:pt idx="4">
                  <c:v>10</c:v>
                </c:pt>
                <c:pt idx="5">
                  <c:v>10</c:v>
                </c:pt>
              </c:numCache>
            </c:numRef>
          </c:val>
          <c:extLst>
            <c:ext xmlns:c15="http://schemas.microsoft.com/office/drawing/2012/chart" uri="{02D57815-91ED-43cb-92C2-25804820EDAC}">
              <c15:datalabelsRange>
                <c15:f>DUCA!$K$70:$K$75</c15:f>
                <c15:dlblRangeCache>
                  <c:ptCount val="6"/>
                  <c:pt idx="0">
                    <c:v>29%</c:v>
                  </c:pt>
                  <c:pt idx="1">
                    <c:v>37%</c:v>
                  </c:pt>
                  <c:pt idx="2">
                    <c:v>40%</c:v>
                  </c:pt>
                  <c:pt idx="3">
                    <c:v>52%</c:v>
                  </c:pt>
                  <c:pt idx="4">
                    <c:v>14%</c:v>
                  </c:pt>
                  <c:pt idx="5">
                    <c:v>20%</c:v>
                  </c:pt>
                </c15:dlblRangeCache>
              </c15:datalabelsRange>
            </c:ext>
            <c:ext xmlns:c16="http://schemas.microsoft.com/office/drawing/2014/chart" uri="{C3380CC4-5D6E-409C-BE32-E72D297353CC}">
              <c16:uniqueId val="{00000014-E3D4-4A27-8EF6-DA5AF533896C}"/>
            </c:ext>
          </c:extLst>
        </c:ser>
        <c:dLbls>
          <c:showLegendKey val="0"/>
          <c:showVal val="0"/>
          <c:showCatName val="0"/>
          <c:showSerName val="0"/>
          <c:showPercent val="0"/>
          <c:showBubbleSize val="0"/>
        </c:dLbls>
        <c:gapWidth val="75"/>
        <c:overlap val="100"/>
        <c:axId val="624692703"/>
        <c:axId val="624683103"/>
      </c:barChart>
      <c:catAx>
        <c:axId val="6246927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l-NL"/>
          </a:p>
        </c:txPr>
        <c:crossAx val="624683103"/>
        <c:crosses val="autoZero"/>
        <c:auto val="1"/>
        <c:lblAlgn val="ctr"/>
        <c:lblOffset val="100"/>
        <c:noMultiLvlLbl val="0"/>
      </c:catAx>
      <c:valAx>
        <c:axId val="62468310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6246927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l-NL" dirty="0"/>
              <a:t>B: Maagresecties</a:t>
            </a:r>
            <a:endParaRPr lang="nl-NL" baseline="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nl-NL"/>
        </a:p>
      </c:txPr>
    </c:title>
    <c:autoTitleDeleted val="0"/>
    <c:plotArea>
      <c:layout/>
      <c:barChart>
        <c:barDir val="col"/>
        <c:grouping val="stacked"/>
        <c:varyColors val="0"/>
        <c:ser>
          <c:idx val="0"/>
          <c:order val="0"/>
          <c:tx>
            <c:strRef>
              <c:f>DUCA!$D$79</c:f>
              <c:strCache>
                <c:ptCount val="1"/>
                <c:pt idx="0">
                  <c:v>Open</c:v>
                </c:pt>
              </c:strCache>
            </c:strRef>
          </c:tx>
          <c:spPr>
            <a:solidFill>
              <a:schemeClr val="accent5">
                <a:shade val="65000"/>
              </a:schemeClr>
            </a:solidFill>
            <a:ln>
              <a:noFill/>
            </a:ln>
            <a:effectLst/>
          </c:spPr>
          <c:invertIfNegative val="0"/>
          <c:dLbls>
            <c:dLbl>
              <c:idx val="0"/>
              <c:tx>
                <c:rich>
                  <a:bodyPr/>
                  <a:lstStyle/>
                  <a:p>
                    <a:fld id="{72733FF2-DBB5-4585-8B07-C64FF4964FA6}" type="CELLRANGE">
                      <a:rPr lang="en-US"/>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8A60-443F-991B-2DEDC61C79CC}"/>
                </c:ext>
              </c:extLst>
            </c:dLbl>
            <c:dLbl>
              <c:idx val="1"/>
              <c:tx>
                <c:rich>
                  <a:bodyPr/>
                  <a:lstStyle/>
                  <a:p>
                    <a:fld id="{C7AC4F59-27ED-4C2E-99DE-8D0CA8F15911}"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8A60-443F-991B-2DEDC61C79CC}"/>
                </c:ext>
              </c:extLst>
            </c:dLbl>
            <c:dLbl>
              <c:idx val="2"/>
              <c:tx>
                <c:rich>
                  <a:bodyPr/>
                  <a:lstStyle/>
                  <a:p>
                    <a:fld id="{7B3F7B21-1F6E-47AA-B6BF-D786FB2E7979}"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8A60-443F-991B-2DEDC61C79CC}"/>
                </c:ext>
              </c:extLst>
            </c:dLbl>
            <c:dLbl>
              <c:idx val="3"/>
              <c:tx>
                <c:rich>
                  <a:bodyPr/>
                  <a:lstStyle/>
                  <a:p>
                    <a:fld id="{C78A3646-20D3-4FDF-967C-17E1E19342C4}"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8A60-443F-991B-2DEDC61C79CC}"/>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nl-NL"/>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multiLvlStrRef>
              <c:f>DUCA!$B$80:$C$83</c:f>
              <c:multiLvlStrCache>
                <c:ptCount val="4"/>
                <c:lvl>
                  <c:pt idx="0">
                    <c:v>2022</c:v>
                  </c:pt>
                  <c:pt idx="1">
                    <c:v>2023</c:v>
                  </c:pt>
                  <c:pt idx="2">
                    <c:v>2022</c:v>
                  </c:pt>
                  <c:pt idx="3">
                    <c:v>2023</c:v>
                  </c:pt>
                </c:lvl>
                <c:lvl>
                  <c:pt idx="0">
                    <c:v>Totaal</c:v>
                  </c:pt>
                  <c:pt idx="2">
                    <c:v>Subtotaal</c:v>
                  </c:pt>
                </c:lvl>
              </c:multiLvlStrCache>
            </c:multiLvlStrRef>
          </c:cat>
          <c:val>
            <c:numRef>
              <c:f>DUCA!$D$80:$D$83</c:f>
              <c:numCache>
                <c:formatCode>General</c:formatCode>
                <c:ptCount val="4"/>
                <c:pt idx="0">
                  <c:v>25</c:v>
                </c:pt>
                <c:pt idx="1">
                  <c:v>41</c:v>
                </c:pt>
                <c:pt idx="2">
                  <c:v>22</c:v>
                </c:pt>
                <c:pt idx="3">
                  <c:v>25</c:v>
                </c:pt>
              </c:numCache>
            </c:numRef>
          </c:val>
          <c:extLst>
            <c:ext xmlns:c15="http://schemas.microsoft.com/office/drawing/2012/chart" uri="{02D57815-91ED-43cb-92C2-25804820EDAC}">
              <c15:datalabelsRange>
                <c15:f>DUCA!$I$80:$I$83</c15:f>
                <c15:dlblRangeCache>
                  <c:ptCount val="4"/>
                  <c:pt idx="0">
                    <c:v>15%</c:v>
                  </c:pt>
                  <c:pt idx="1">
                    <c:v>22%</c:v>
                  </c:pt>
                  <c:pt idx="2">
                    <c:v>12%</c:v>
                  </c:pt>
                  <c:pt idx="3">
                    <c:v>12%</c:v>
                  </c:pt>
                </c15:dlblRangeCache>
              </c15:datalabelsRange>
            </c:ext>
            <c:ext xmlns:c16="http://schemas.microsoft.com/office/drawing/2014/chart" uri="{C3380CC4-5D6E-409C-BE32-E72D297353CC}">
              <c16:uniqueId val="{00000004-8A60-443F-991B-2DEDC61C79CC}"/>
            </c:ext>
          </c:extLst>
        </c:ser>
        <c:ser>
          <c:idx val="1"/>
          <c:order val="1"/>
          <c:tx>
            <c:strRef>
              <c:f>DUCA!$E$79</c:f>
              <c:strCache>
                <c:ptCount val="1"/>
                <c:pt idx="0">
                  <c:v>Laparoscopisch</c:v>
                </c:pt>
              </c:strCache>
            </c:strRef>
          </c:tx>
          <c:spPr>
            <a:solidFill>
              <a:schemeClr val="accent5"/>
            </a:solidFill>
            <a:ln>
              <a:noFill/>
            </a:ln>
            <a:effectLst/>
          </c:spPr>
          <c:invertIfNegative val="0"/>
          <c:dLbls>
            <c:dLbl>
              <c:idx val="0"/>
              <c:tx>
                <c:rich>
                  <a:bodyPr/>
                  <a:lstStyle/>
                  <a:p>
                    <a:fld id="{0A9CC671-52C6-421B-9362-4528259EF97C}" type="CELLRANGE">
                      <a:rPr lang="en-US"/>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8A60-443F-991B-2DEDC61C79CC}"/>
                </c:ext>
              </c:extLst>
            </c:dLbl>
            <c:dLbl>
              <c:idx val="1"/>
              <c:tx>
                <c:rich>
                  <a:bodyPr/>
                  <a:lstStyle/>
                  <a:p>
                    <a:fld id="{6BA74AC7-F293-4311-A3CB-974088003C08}"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8A60-443F-991B-2DEDC61C79CC}"/>
                </c:ext>
              </c:extLst>
            </c:dLbl>
            <c:dLbl>
              <c:idx val="2"/>
              <c:tx>
                <c:rich>
                  <a:bodyPr/>
                  <a:lstStyle/>
                  <a:p>
                    <a:fld id="{5C75B032-5FBF-4C08-9192-739049296859}"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8A60-443F-991B-2DEDC61C79CC}"/>
                </c:ext>
              </c:extLst>
            </c:dLbl>
            <c:dLbl>
              <c:idx val="3"/>
              <c:tx>
                <c:rich>
                  <a:bodyPr/>
                  <a:lstStyle/>
                  <a:p>
                    <a:fld id="{CC226491-DE7E-4907-83BA-758DF3F16BEA}"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8A60-443F-991B-2DEDC61C79CC}"/>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nl-NL"/>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multiLvlStrRef>
              <c:f>DUCA!$B$80:$C$83</c:f>
              <c:multiLvlStrCache>
                <c:ptCount val="4"/>
                <c:lvl>
                  <c:pt idx="0">
                    <c:v>2022</c:v>
                  </c:pt>
                  <c:pt idx="1">
                    <c:v>2023</c:v>
                  </c:pt>
                  <c:pt idx="2">
                    <c:v>2022</c:v>
                  </c:pt>
                  <c:pt idx="3">
                    <c:v>2023</c:v>
                  </c:pt>
                </c:lvl>
                <c:lvl>
                  <c:pt idx="0">
                    <c:v>Totaal</c:v>
                  </c:pt>
                  <c:pt idx="2">
                    <c:v>Subtotaal</c:v>
                  </c:pt>
                </c:lvl>
              </c:multiLvlStrCache>
            </c:multiLvlStrRef>
          </c:cat>
          <c:val>
            <c:numRef>
              <c:f>DUCA!$E$80:$E$83</c:f>
              <c:numCache>
                <c:formatCode>General</c:formatCode>
                <c:ptCount val="4"/>
                <c:pt idx="0">
                  <c:v>88</c:v>
                </c:pt>
                <c:pt idx="1">
                  <c:v>97</c:v>
                </c:pt>
                <c:pt idx="2">
                  <c:v>148</c:v>
                </c:pt>
                <c:pt idx="3">
                  <c:v>160</c:v>
                </c:pt>
              </c:numCache>
            </c:numRef>
          </c:val>
          <c:extLst>
            <c:ext xmlns:c15="http://schemas.microsoft.com/office/drawing/2012/chart" uri="{02D57815-91ED-43cb-92C2-25804820EDAC}">
              <c15:datalabelsRange>
                <c15:f>DUCA!$J$80:$J$83</c15:f>
                <c15:dlblRangeCache>
                  <c:ptCount val="4"/>
                  <c:pt idx="0">
                    <c:v>53%</c:v>
                  </c:pt>
                  <c:pt idx="1">
                    <c:v>52%</c:v>
                  </c:pt>
                  <c:pt idx="2">
                    <c:v>80%</c:v>
                  </c:pt>
                  <c:pt idx="3">
                    <c:v>75%</c:v>
                  </c:pt>
                </c15:dlblRangeCache>
              </c15:datalabelsRange>
            </c:ext>
            <c:ext xmlns:c16="http://schemas.microsoft.com/office/drawing/2014/chart" uri="{C3380CC4-5D6E-409C-BE32-E72D297353CC}">
              <c16:uniqueId val="{00000009-8A60-443F-991B-2DEDC61C79CC}"/>
            </c:ext>
          </c:extLst>
        </c:ser>
        <c:ser>
          <c:idx val="2"/>
          <c:order val="2"/>
          <c:tx>
            <c:strRef>
              <c:f>DUCA!$F$79</c:f>
              <c:strCache>
                <c:ptCount val="1"/>
                <c:pt idx="0">
                  <c:v>Robot</c:v>
                </c:pt>
              </c:strCache>
            </c:strRef>
          </c:tx>
          <c:spPr>
            <a:solidFill>
              <a:schemeClr val="accent5">
                <a:tint val="65000"/>
              </a:schemeClr>
            </a:solidFill>
            <a:ln>
              <a:noFill/>
            </a:ln>
            <a:effectLst/>
          </c:spPr>
          <c:invertIfNegative val="0"/>
          <c:dLbls>
            <c:dLbl>
              <c:idx val="0"/>
              <c:tx>
                <c:rich>
                  <a:bodyPr/>
                  <a:lstStyle/>
                  <a:p>
                    <a:fld id="{A940FBFF-3769-4D37-B2F9-9E7C9A52C2F9}" type="CELLRANGE">
                      <a:rPr lang="en-US"/>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8A60-443F-991B-2DEDC61C79CC}"/>
                </c:ext>
              </c:extLst>
            </c:dLbl>
            <c:dLbl>
              <c:idx val="1"/>
              <c:tx>
                <c:rich>
                  <a:bodyPr/>
                  <a:lstStyle/>
                  <a:p>
                    <a:fld id="{96ED49C6-7B57-45AF-B18E-7C2E5F2B9C24}"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B-8A60-443F-991B-2DEDC61C79CC}"/>
                </c:ext>
              </c:extLst>
            </c:dLbl>
            <c:dLbl>
              <c:idx val="2"/>
              <c:tx>
                <c:rich>
                  <a:bodyPr/>
                  <a:lstStyle/>
                  <a:p>
                    <a:fld id="{DB6BC8A9-1D87-4E12-9346-F2F042A7B4EE}"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C-8A60-443F-991B-2DEDC61C79CC}"/>
                </c:ext>
              </c:extLst>
            </c:dLbl>
            <c:dLbl>
              <c:idx val="3"/>
              <c:tx>
                <c:rich>
                  <a:bodyPr/>
                  <a:lstStyle/>
                  <a:p>
                    <a:fld id="{25FB4B8F-B024-418C-885E-CB8C88C08183}" type="CELLRANGE">
                      <a:rPr lang="nl-NL"/>
                      <a:pPr/>
                      <a:t>[CELLRANGE]</a:t>
                    </a:fld>
                    <a:endParaRPr lang="nl-NL"/>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D-8A60-443F-991B-2DEDC61C79CC}"/>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nl-NL"/>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multiLvlStrRef>
              <c:f>DUCA!$B$80:$C$83</c:f>
              <c:multiLvlStrCache>
                <c:ptCount val="4"/>
                <c:lvl>
                  <c:pt idx="0">
                    <c:v>2022</c:v>
                  </c:pt>
                  <c:pt idx="1">
                    <c:v>2023</c:v>
                  </c:pt>
                  <c:pt idx="2">
                    <c:v>2022</c:v>
                  </c:pt>
                  <c:pt idx="3">
                    <c:v>2023</c:v>
                  </c:pt>
                </c:lvl>
                <c:lvl>
                  <c:pt idx="0">
                    <c:v>Totaal</c:v>
                  </c:pt>
                  <c:pt idx="2">
                    <c:v>Subtotaal</c:v>
                  </c:pt>
                </c:lvl>
              </c:multiLvlStrCache>
            </c:multiLvlStrRef>
          </c:cat>
          <c:val>
            <c:numRef>
              <c:f>DUCA!$F$80:$F$83</c:f>
              <c:numCache>
                <c:formatCode>General</c:formatCode>
                <c:ptCount val="4"/>
                <c:pt idx="0">
                  <c:v>52</c:v>
                </c:pt>
                <c:pt idx="1">
                  <c:v>49</c:v>
                </c:pt>
                <c:pt idx="2">
                  <c:v>14</c:v>
                </c:pt>
                <c:pt idx="3">
                  <c:v>28</c:v>
                </c:pt>
              </c:numCache>
            </c:numRef>
          </c:val>
          <c:extLst>
            <c:ext xmlns:c15="http://schemas.microsoft.com/office/drawing/2012/chart" uri="{02D57815-91ED-43cb-92C2-25804820EDAC}">
              <c15:datalabelsRange>
                <c15:f>DUCA!$K$80:$K$83</c15:f>
                <c15:dlblRangeCache>
                  <c:ptCount val="4"/>
                  <c:pt idx="0">
                    <c:v>32%</c:v>
                  </c:pt>
                  <c:pt idx="1">
                    <c:v>26%</c:v>
                  </c:pt>
                  <c:pt idx="2">
                    <c:v>8%</c:v>
                  </c:pt>
                  <c:pt idx="3">
                    <c:v>13%</c:v>
                  </c:pt>
                </c15:dlblRangeCache>
              </c15:datalabelsRange>
            </c:ext>
            <c:ext xmlns:c16="http://schemas.microsoft.com/office/drawing/2014/chart" uri="{C3380CC4-5D6E-409C-BE32-E72D297353CC}">
              <c16:uniqueId val="{0000000E-8A60-443F-991B-2DEDC61C79CC}"/>
            </c:ext>
          </c:extLst>
        </c:ser>
        <c:dLbls>
          <c:showLegendKey val="0"/>
          <c:showVal val="0"/>
          <c:showCatName val="0"/>
          <c:showSerName val="0"/>
          <c:showPercent val="0"/>
          <c:showBubbleSize val="0"/>
        </c:dLbls>
        <c:gapWidth val="75"/>
        <c:overlap val="100"/>
        <c:axId val="624692703"/>
        <c:axId val="624683103"/>
      </c:barChart>
      <c:catAx>
        <c:axId val="6246927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l-NL"/>
          </a:p>
        </c:txPr>
        <c:crossAx val="624683103"/>
        <c:crosses val="autoZero"/>
        <c:auto val="1"/>
        <c:lblAlgn val="ctr"/>
        <c:lblOffset val="100"/>
        <c:noMultiLvlLbl val="0"/>
      </c:catAx>
      <c:valAx>
        <c:axId val="62468310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6246927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nl-NL" sz="1200" dirty="0" err="1"/>
              <a:t>UpperGI</a:t>
            </a:r>
            <a:endParaRPr lang="nl-NL" sz="1200" dirty="0"/>
          </a:p>
        </c:rich>
      </c:tx>
      <c:overlay val="0"/>
      <c:spPr>
        <a:noFill/>
        <a:ln>
          <a:noFill/>
        </a:ln>
        <a:effectLst/>
      </c:spPr>
      <c:txPr>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endParaRPr lang="nl-NL"/>
        </a:p>
      </c:txPr>
    </c:title>
    <c:autoTitleDeleted val="0"/>
    <c:plotArea>
      <c:layout/>
      <c:barChart>
        <c:barDir val="col"/>
        <c:grouping val="stacked"/>
        <c:varyColors val="0"/>
        <c:ser>
          <c:idx val="0"/>
          <c:order val="0"/>
          <c:tx>
            <c:strRef>
              <c:f>DUCA!$A$55</c:f>
              <c:strCache>
                <c:ptCount val="1"/>
                <c:pt idx="0">
                  <c:v>Non-robot</c:v>
                </c:pt>
              </c:strCache>
            </c:strRef>
          </c:tx>
          <c:spPr>
            <a:solidFill>
              <a:schemeClr val="accent5">
                <a:shade val="7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l-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DUCA!$B$54:$D$54</c:f>
              <c:strCache>
                <c:ptCount val="3"/>
                <c:pt idx="0">
                  <c:v>Totaal</c:v>
                </c:pt>
                <c:pt idx="1">
                  <c:v>Slokdarm</c:v>
                </c:pt>
                <c:pt idx="2">
                  <c:v>Maag</c:v>
                </c:pt>
              </c:strCache>
            </c:strRef>
          </c:cat>
          <c:val>
            <c:numRef>
              <c:f>DUCA!$B$55:$D$55</c:f>
              <c:numCache>
                <c:formatCode>General</c:formatCode>
                <c:ptCount val="3"/>
                <c:pt idx="0">
                  <c:v>7</c:v>
                </c:pt>
                <c:pt idx="1">
                  <c:v>7</c:v>
                </c:pt>
                <c:pt idx="2">
                  <c:v>7</c:v>
                </c:pt>
              </c:numCache>
            </c:numRef>
          </c:val>
          <c:extLst>
            <c:ext xmlns:c16="http://schemas.microsoft.com/office/drawing/2014/chart" uri="{C3380CC4-5D6E-409C-BE32-E72D297353CC}">
              <c16:uniqueId val="{00000000-2BF2-4209-97A3-4FC73183E9A1}"/>
            </c:ext>
          </c:extLst>
        </c:ser>
        <c:ser>
          <c:idx val="1"/>
          <c:order val="1"/>
          <c:tx>
            <c:strRef>
              <c:f>DUCA!$A$56</c:f>
              <c:strCache>
                <c:ptCount val="1"/>
                <c:pt idx="0">
                  <c:v>Robot</c:v>
                </c:pt>
              </c:strCache>
            </c:strRef>
          </c:tx>
          <c:spPr>
            <a:solidFill>
              <a:schemeClr val="accent5">
                <a:tint val="77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l-NL"/>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DUCA!$B$54:$D$54</c:f>
              <c:strCache>
                <c:ptCount val="3"/>
                <c:pt idx="0">
                  <c:v>Totaal</c:v>
                </c:pt>
                <c:pt idx="1">
                  <c:v>Slokdarm</c:v>
                </c:pt>
                <c:pt idx="2">
                  <c:v>Maag</c:v>
                </c:pt>
              </c:strCache>
            </c:strRef>
          </c:cat>
          <c:val>
            <c:numRef>
              <c:f>DUCA!$B$56:$D$56</c:f>
              <c:numCache>
                <c:formatCode>General</c:formatCode>
                <c:ptCount val="3"/>
                <c:pt idx="0">
                  <c:v>9</c:v>
                </c:pt>
                <c:pt idx="1">
                  <c:v>8</c:v>
                </c:pt>
                <c:pt idx="2">
                  <c:v>8</c:v>
                </c:pt>
              </c:numCache>
            </c:numRef>
          </c:val>
          <c:extLst>
            <c:ext xmlns:c16="http://schemas.microsoft.com/office/drawing/2014/chart" uri="{C3380CC4-5D6E-409C-BE32-E72D297353CC}">
              <c16:uniqueId val="{00000001-2BF2-4209-97A3-4FC73183E9A1}"/>
            </c:ext>
          </c:extLst>
        </c:ser>
        <c:dLbls>
          <c:showLegendKey val="0"/>
          <c:showVal val="0"/>
          <c:showCatName val="0"/>
          <c:showSerName val="0"/>
          <c:showPercent val="0"/>
          <c:showBubbleSize val="0"/>
        </c:dLbls>
        <c:gapWidth val="75"/>
        <c:overlap val="100"/>
        <c:axId val="1450690991"/>
        <c:axId val="1450680911"/>
      </c:barChart>
      <c:catAx>
        <c:axId val="14506909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450680911"/>
        <c:crosses val="autoZero"/>
        <c:auto val="1"/>
        <c:lblAlgn val="ctr"/>
        <c:lblOffset val="100"/>
        <c:noMultiLvlLbl val="0"/>
      </c:catAx>
      <c:valAx>
        <c:axId val="145068091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crossAx val="14506909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l-NL"/>
        </a:p>
      </c:txPr>
    </c:legend>
    <c:plotVisOnly val="1"/>
    <c:dispBlanksAs val="gap"/>
    <c:showDLblsOverMax val="0"/>
  </c:chart>
  <c:spPr>
    <a:noFill/>
    <a:ln>
      <a:noFill/>
    </a:ln>
    <a:effectLst/>
  </c:spPr>
  <c:txPr>
    <a:bodyPr/>
    <a:lstStyle/>
    <a:p>
      <a:pPr>
        <a:defRPr/>
      </a:pPr>
      <a:endParaRPr lang="nl-NL"/>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withinLinear" id="18">
  <a:schemeClr val="accent5"/>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249406-2BF6-42E3-A88F-E84D77519439}" type="datetimeFigureOut">
              <a:rPr lang="en-GB" smtClean="0"/>
              <a:t>14/11/2024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5FA18E-4A93-469C-B683-B6A8557EA287}" type="slidenum">
              <a:rPr lang="en-GB" smtClean="0"/>
              <a:t>‹nr.›</a:t>
            </a:fld>
            <a:endParaRPr lang="en-GB"/>
          </a:p>
        </p:txBody>
      </p:sp>
    </p:spTree>
    <p:extLst>
      <p:ext uri="{BB962C8B-B14F-4D97-AF65-F5344CB8AC3E}">
        <p14:creationId xmlns:p14="http://schemas.microsoft.com/office/powerpoint/2010/main" val="2919954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FFC95845-1840-4649-A816-F299D85BAD2C}" type="slidenum">
              <a:rPr lang="nl-NL" smtClean="0"/>
              <a:t>1</a:t>
            </a:fld>
            <a:endParaRPr lang="nl-NL"/>
          </a:p>
        </p:txBody>
      </p:sp>
    </p:spTree>
    <p:extLst>
      <p:ext uri="{BB962C8B-B14F-4D97-AF65-F5344CB8AC3E}">
        <p14:creationId xmlns:p14="http://schemas.microsoft.com/office/powerpoint/2010/main" val="1783577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381000" y="685800"/>
            <a:ext cx="6096000" cy="3429000"/>
          </a:xfrm>
        </p:spPr>
      </p:sp>
      <p:sp>
        <p:nvSpPr>
          <p:cNvPr id="3" name="Tijdelijke aanduiding voor notities 2"/>
          <p:cNvSpPr>
            <a:spLocks noGrp="1"/>
          </p:cNvSpPr>
          <p:nvPr>
            <p:ph type="body" idx="1"/>
          </p:nvPr>
        </p:nvSpPr>
        <p:spPr/>
        <p:txBody>
          <a:bodyPr/>
          <a:lstStyle/>
          <a:p>
            <a:r>
              <a:rPr lang="nl-NL" baseline="0" dirty="0"/>
              <a:t>Filmpje </a:t>
            </a:r>
            <a:endParaRPr lang="nl-NL" dirty="0"/>
          </a:p>
        </p:txBody>
      </p:sp>
      <p:sp>
        <p:nvSpPr>
          <p:cNvPr id="4" name="Tijdelijke aanduiding voor dianummer 3"/>
          <p:cNvSpPr>
            <a:spLocks noGrp="1"/>
          </p:cNvSpPr>
          <p:nvPr>
            <p:ph type="sldNum" sz="quarter" idx="10"/>
          </p:nvPr>
        </p:nvSpPr>
        <p:spPr/>
        <p:txBody>
          <a:bodyPr/>
          <a:lstStyle/>
          <a:p>
            <a:fld id="{FFC95845-1840-4649-A816-F299D85BAD2C}" type="slidenum">
              <a:rPr lang="nl-NL" smtClean="0">
                <a:solidFill>
                  <a:prstClr val="black"/>
                </a:solidFill>
              </a:rPr>
              <a:pPr/>
              <a:t>2</a:t>
            </a:fld>
            <a:endParaRPr lang="nl-NL">
              <a:solidFill>
                <a:prstClr val="black"/>
              </a:solidFill>
            </a:endParaRPr>
          </a:p>
        </p:txBody>
      </p:sp>
    </p:spTree>
    <p:extLst>
      <p:ext uri="{BB962C8B-B14F-4D97-AF65-F5344CB8AC3E}">
        <p14:creationId xmlns:p14="http://schemas.microsoft.com/office/powerpoint/2010/main" val="426235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p:cNvSpPr>
            <a:spLocks noGrp="1" noChangeArrowheads="1"/>
          </p:cNvSpPr>
          <p:nvPr>
            <p:ph type="dt" sz="quarter" idx="1"/>
          </p:nvPr>
        </p:nvSpPr>
        <p:spPr>
          <a:ln/>
        </p:spPr>
        <p:txBody>
          <a:bodyPr/>
          <a:lstStyle/>
          <a:p>
            <a:r>
              <a:rPr lang="nl-NL" altLang="nl-NL"/>
              <a:t>23 juni 2000</a:t>
            </a:r>
          </a:p>
        </p:txBody>
      </p:sp>
      <p:sp>
        <p:nvSpPr>
          <p:cNvPr id="5" name="Rectangle 12"/>
          <p:cNvSpPr>
            <a:spLocks noGrp="1" noChangeArrowheads="1"/>
          </p:cNvSpPr>
          <p:nvPr>
            <p:ph type="ftr" sz="quarter" idx="4"/>
          </p:nvPr>
        </p:nvSpPr>
        <p:spPr>
          <a:ln/>
        </p:spPr>
        <p:txBody>
          <a:bodyPr/>
          <a:lstStyle/>
          <a:p>
            <a:r>
              <a:rPr lang="nl-NL" altLang="nl-NL"/>
              <a:t>Heelkunde</a:t>
            </a:r>
          </a:p>
        </p:txBody>
      </p:sp>
      <p:sp>
        <p:nvSpPr>
          <p:cNvPr id="6" name="Rectangle 13"/>
          <p:cNvSpPr>
            <a:spLocks noGrp="1" noChangeArrowheads="1"/>
          </p:cNvSpPr>
          <p:nvPr>
            <p:ph type="sldNum" sz="quarter" idx="5"/>
          </p:nvPr>
        </p:nvSpPr>
        <p:spPr>
          <a:ln/>
        </p:spPr>
        <p:txBody>
          <a:bodyPr/>
          <a:lstStyle/>
          <a:p>
            <a:r>
              <a:rPr lang="nl-NL" altLang="nl-NL"/>
              <a:t>Blad </a:t>
            </a:r>
            <a:fld id="{05E13C3A-8C7D-4473-9DBD-1C01914154EF}" type="slidenum">
              <a:rPr lang="nl-NL" altLang="nl-NL"/>
              <a:pPr/>
              <a:t>3</a:t>
            </a:fld>
            <a:endParaRPr lang="nl-NL" altLang="nl-NL"/>
          </a:p>
        </p:txBody>
      </p:sp>
      <p:sp>
        <p:nvSpPr>
          <p:cNvPr id="89090" name="Rectangle 2"/>
          <p:cNvSpPr>
            <a:spLocks noGrp="1" noRot="1" noChangeAspect="1" noChangeArrowheads="1" noTextEdit="1"/>
          </p:cNvSpPr>
          <p:nvPr>
            <p:ph type="sldImg"/>
          </p:nvPr>
        </p:nvSpPr>
        <p:spPr>
          <a:ln/>
        </p:spPr>
      </p:sp>
      <p:sp>
        <p:nvSpPr>
          <p:cNvPr id="89091" name="Rectangle 3"/>
          <p:cNvSpPr>
            <a:spLocks noGrp="1" noChangeArrowheads="1"/>
          </p:cNvSpPr>
          <p:nvPr>
            <p:ph type="body" idx="1"/>
          </p:nvPr>
        </p:nvSpPr>
        <p:spPr/>
        <p:txBody>
          <a:bodyPr/>
          <a:lstStyle/>
          <a:p>
            <a:r>
              <a:rPr lang="nl-NL" altLang="nl-NL" dirty="0"/>
              <a:t>Waarom zijn kijkoperaties dan lastig? In de eerste plaats verlies de chirurg zijn normale werkhouding en perceptie van het operatieterrein.  Door een van de gaatjes in buik of borstwand wordt een camera geschoven, en het operatieteam volgt de verrichtingen via een beeldscherm. De werkrichting en de kijkrichting worden dus ontkoppeld, en het dieptegevoel gaat verloren. De chirurg kijkt daarnaast eigenlijk via de ogen van zijn assistent, die de camera bedient en daarmee ook het operatieterrein naar eigen inzicht in beeld brengt.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p:cNvSpPr>
            <a:spLocks noGrp="1" noChangeArrowheads="1"/>
          </p:cNvSpPr>
          <p:nvPr>
            <p:ph type="dt" sz="quarter" idx="1"/>
          </p:nvPr>
        </p:nvSpPr>
        <p:spPr>
          <a:ln/>
        </p:spPr>
        <p:txBody>
          <a:bodyPr/>
          <a:lstStyle/>
          <a:p>
            <a:r>
              <a:rPr lang="nl-NL"/>
              <a:t>23 juni 2000</a:t>
            </a:r>
          </a:p>
        </p:txBody>
      </p:sp>
      <p:sp>
        <p:nvSpPr>
          <p:cNvPr id="5" name="Rectangle 12"/>
          <p:cNvSpPr>
            <a:spLocks noGrp="1" noChangeArrowheads="1"/>
          </p:cNvSpPr>
          <p:nvPr>
            <p:ph type="ftr" sz="quarter" idx="4"/>
          </p:nvPr>
        </p:nvSpPr>
        <p:spPr>
          <a:ln/>
        </p:spPr>
        <p:txBody>
          <a:bodyPr/>
          <a:lstStyle/>
          <a:p>
            <a:r>
              <a:rPr lang="nl-NL"/>
              <a:t>Heelkunde</a:t>
            </a:r>
          </a:p>
        </p:txBody>
      </p:sp>
      <p:sp>
        <p:nvSpPr>
          <p:cNvPr id="6" name="Rectangle 13"/>
          <p:cNvSpPr>
            <a:spLocks noGrp="1" noChangeArrowheads="1"/>
          </p:cNvSpPr>
          <p:nvPr>
            <p:ph type="sldNum" sz="quarter" idx="5"/>
          </p:nvPr>
        </p:nvSpPr>
        <p:spPr>
          <a:ln/>
        </p:spPr>
        <p:txBody>
          <a:bodyPr/>
          <a:lstStyle/>
          <a:p>
            <a:r>
              <a:rPr lang="nl-NL"/>
              <a:t>Blad </a:t>
            </a:r>
            <a:fld id="{A14FF33C-FB37-4153-9A23-DE967FF2AF82}" type="slidenum">
              <a:rPr lang="nl-NL"/>
              <a:pPr/>
              <a:t>4</a:t>
            </a:fld>
            <a:endParaRPr lang="nl-NL"/>
          </a:p>
        </p:txBody>
      </p:sp>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r>
              <a:rPr lang="nl-NL" dirty="0"/>
              <a:t>Zo kijkt U met eigen ogen in deze cockpit. Men krijgt ook nog eens gevoel voor diepte terug doordat het systeem gescheiden optische kanalen herbergt voor linker en rechter oog. De chirurg krijgt daarnaast de controle over het gezichtsveld in eigen hand. De robot heeft namelijk drie armen, twee voor de linker- en rechterhand van de chirurg, en een in het midden om de camera vast te houden. De camera wordt eveneens door de chirurg bestuurd, in plaats van door een assistent aan de operatietafel.</a:t>
            </a:r>
          </a:p>
        </p:txBody>
      </p:sp>
    </p:spTree>
    <p:extLst>
      <p:ext uri="{BB962C8B-B14F-4D97-AF65-F5344CB8AC3E}">
        <p14:creationId xmlns:p14="http://schemas.microsoft.com/office/powerpoint/2010/main" val="3118320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p:cNvSpPr>
            <a:spLocks noGrp="1" noChangeArrowheads="1"/>
          </p:cNvSpPr>
          <p:nvPr>
            <p:ph type="dt" sz="quarter" idx="1"/>
          </p:nvPr>
        </p:nvSpPr>
        <p:spPr>
          <a:ln/>
        </p:spPr>
        <p:txBody>
          <a:bodyPr/>
          <a:lstStyle/>
          <a:p>
            <a:r>
              <a:rPr lang="nl-NL"/>
              <a:t>23 juni 2000</a:t>
            </a:r>
          </a:p>
        </p:txBody>
      </p:sp>
      <p:sp>
        <p:nvSpPr>
          <p:cNvPr id="5" name="Rectangle 12"/>
          <p:cNvSpPr>
            <a:spLocks noGrp="1" noChangeArrowheads="1"/>
          </p:cNvSpPr>
          <p:nvPr>
            <p:ph type="ftr" sz="quarter" idx="4"/>
          </p:nvPr>
        </p:nvSpPr>
        <p:spPr>
          <a:ln/>
        </p:spPr>
        <p:txBody>
          <a:bodyPr/>
          <a:lstStyle/>
          <a:p>
            <a:r>
              <a:rPr lang="nl-NL"/>
              <a:t>Heelkunde</a:t>
            </a:r>
          </a:p>
        </p:txBody>
      </p:sp>
      <p:sp>
        <p:nvSpPr>
          <p:cNvPr id="6" name="Rectangle 13"/>
          <p:cNvSpPr>
            <a:spLocks noGrp="1" noChangeArrowheads="1"/>
          </p:cNvSpPr>
          <p:nvPr>
            <p:ph type="sldNum" sz="quarter" idx="5"/>
          </p:nvPr>
        </p:nvSpPr>
        <p:spPr>
          <a:ln/>
        </p:spPr>
        <p:txBody>
          <a:bodyPr/>
          <a:lstStyle/>
          <a:p>
            <a:r>
              <a:rPr lang="nl-NL"/>
              <a:t>Blad </a:t>
            </a:r>
            <a:fld id="{0D1E8DBB-E8AE-4671-ACB3-92566B8D9A92}" type="slidenum">
              <a:rPr lang="nl-NL"/>
              <a:pPr/>
              <a:t>5</a:t>
            </a:fld>
            <a:endParaRPr lang="nl-NL"/>
          </a:p>
        </p:txBody>
      </p:sp>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p:txBody>
          <a:bodyPr/>
          <a:lstStyle/>
          <a:p>
            <a:r>
              <a:rPr lang="nl-NL" dirty="0"/>
              <a:t>De allerbelangrijkste bijdrage wordt echter geleverd door toename van bewegingsvrijheid in de lichaamsholte. De gewrichten van de chirurg, </a:t>
            </a:r>
          </a:p>
          <a:p>
            <a:r>
              <a:rPr lang="nl-NL" dirty="0"/>
              <a:t>die bij een normale kijkoperatie niet benut kunnen worden, zijn als het ware naar binnen gebracht door de unieke constructie van de </a:t>
            </a:r>
          </a:p>
          <a:p>
            <a:r>
              <a:rPr lang="nl-NL" dirty="0"/>
              <a:t>robotinstrumenten. De metalen tip van dit instrument zoals U dat op deze afbeelding ziet is in werkelijkheid anderhalve cm lang maar herbergt drie gewrichten.</a:t>
            </a:r>
          </a:p>
          <a:p>
            <a:r>
              <a:rPr lang="nl-NL" dirty="0"/>
              <a:t>Robotchirurgie werd in 1998 vrijgegeven voor klinische toepassingen, in hetzelfde jaar waarin in het UMC het project OK van de toekomst van start ging.</a:t>
            </a:r>
          </a:p>
        </p:txBody>
      </p:sp>
    </p:spTree>
    <p:extLst>
      <p:ext uri="{BB962C8B-B14F-4D97-AF65-F5344CB8AC3E}">
        <p14:creationId xmlns:p14="http://schemas.microsoft.com/office/powerpoint/2010/main" val="349333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0"/>
          <p:cNvSpPr>
            <a:spLocks noGrp="1" noChangeArrowheads="1"/>
          </p:cNvSpPr>
          <p:nvPr>
            <p:ph type="dt" sz="quarter" idx="1"/>
          </p:nvPr>
        </p:nvSpPr>
        <p:spPr>
          <a:ln/>
        </p:spPr>
        <p:txBody>
          <a:bodyPr/>
          <a:lstStyle/>
          <a:p>
            <a:r>
              <a:rPr lang="en-GB" altLang="nl-NL"/>
              <a:t>25 September 2000</a:t>
            </a:r>
          </a:p>
        </p:txBody>
      </p:sp>
      <p:sp>
        <p:nvSpPr>
          <p:cNvPr id="6" name="Rectangle 13"/>
          <p:cNvSpPr>
            <a:spLocks noGrp="1" noChangeArrowheads="1"/>
          </p:cNvSpPr>
          <p:nvPr>
            <p:ph type="sldNum" sz="quarter" idx="5"/>
          </p:nvPr>
        </p:nvSpPr>
        <p:spPr>
          <a:ln/>
        </p:spPr>
        <p:txBody>
          <a:bodyPr/>
          <a:lstStyle/>
          <a:p>
            <a:r>
              <a:rPr lang="en-GB" altLang="nl-NL"/>
              <a:t>Page </a:t>
            </a:r>
            <a:fld id="{588C33D2-BA32-428A-A3DA-CDDC6C5242AA}" type="slidenum">
              <a:rPr lang="en-GB" altLang="nl-NL"/>
              <a:pPr/>
              <a:t>7</a:t>
            </a:fld>
            <a:endParaRPr lang="en-GB" altLang="nl-NL"/>
          </a:p>
        </p:txBody>
      </p:sp>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p:txBody>
          <a:bodyPr/>
          <a:lstStyle/>
          <a:p>
            <a:r>
              <a:rPr lang="nl-NL" altLang="nl-NL" dirty="0"/>
              <a:t>Dit bewijs dient in eerste instantie uit het </a:t>
            </a:r>
            <a:r>
              <a:rPr lang="nl-NL" altLang="nl-NL" dirty="0" err="1"/>
              <a:t>dierenlab</a:t>
            </a:r>
            <a:r>
              <a:rPr lang="nl-NL" altLang="nl-NL" dirty="0"/>
              <a:t> te komen. Op deze prachtige foto van huisfotograaf Chris Timmers ziet U  experimenteel hartchirurg </a:t>
            </a:r>
            <a:r>
              <a:rPr lang="nl-NL" altLang="nl-NL" dirty="0" err="1"/>
              <a:t>Dr</a:t>
            </a:r>
            <a:r>
              <a:rPr lang="nl-NL" altLang="nl-NL" dirty="0"/>
              <a:t> </a:t>
            </a:r>
            <a:r>
              <a:rPr lang="nl-NL" altLang="nl-NL" dirty="0" err="1"/>
              <a:t>Grundeman</a:t>
            </a:r>
            <a:r>
              <a:rPr lang="nl-NL" altLang="nl-NL" dirty="0"/>
              <a:t> in de witte jas. Hij heeft als eerste in een diermodel aangetoond dat kijkoperaties voor meerdere omleidingen op het kloppend hart mogelijk zijn met behulp van de robot. Met feedback van chirurgen uit het HLCU en uit Frankfurt en Dresden heeft zijn team instrumenten ontwikkeld die deze operaties in humane chirurgie kunnen ondersteunen</a:t>
            </a:r>
          </a:p>
        </p:txBody>
      </p:sp>
    </p:spTree>
    <p:extLst>
      <p:ext uri="{BB962C8B-B14F-4D97-AF65-F5344CB8AC3E}">
        <p14:creationId xmlns:p14="http://schemas.microsoft.com/office/powerpoint/2010/main" val="4029900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err="1"/>
              <a:t>Voor</a:t>
            </a:r>
            <a:r>
              <a:rPr lang="en-US" dirty="0"/>
              <a:t> de maag-</a:t>
            </a:r>
            <a:r>
              <a:rPr lang="en-US" dirty="0" err="1"/>
              <a:t>slokdarm</a:t>
            </a:r>
            <a:r>
              <a:rPr lang="en-US" dirty="0"/>
              <a:t> </a:t>
            </a:r>
            <a:r>
              <a:rPr lang="en-US" dirty="0" err="1"/>
              <a:t>chirurgie</a:t>
            </a:r>
            <a:r>
              <a:rPr lang="en-US" dirty="0"/>
              <a:t> </a:t>
            </a:r>
            <a:r>
              <a:rPr lang="en-US" dirty="0" err="1"/>
              <a:t>hebben</a:t>
            </a:r>
            <a:r>
              <a:rPr lang="en-US" dirty="0"/>
              <a:t> we </a:t>
            </a:r>
            <a:r>
              <a:rPr lang="en-US" dirty="0" err="1"/>
              <a:t>helaas</a:t>
            </a:r>
            <a:r>
              <a:rPr lang="en-US" dirty="0"/>
              <a:t> maar 2 </a:t>
            </a:r>
            <a:r>
              <a:rPr lang="en-US" dirty="0" err="1"/>
              <a:t>jaar</a:t>
            </a:r>
            <a:r>
              <a:rPr lang="en-US" dirty="0"/>
              <a:t> </a:t>
            </a:r>
            <a:r>
              <a:rPr lang="en-US" dirty="0" err="1"/>
              <a:t>aan</a:t>
            </a:r>
            <a:r>
              <a:rPr lang="en-US" dirty="0"/>
              <a:t> data </a:t>
            </a:r>
            <a:r>
              <a:rPr lang="en-US" dirty="0" err="1"/>
              <a:t>beschikbaar</a:t>
            </a:r>
            <a:r>
              <a:rPr lang="en-US" dirty="0"/>
              <a:t>. </a:t>
            </a:r>
            <a:r>
              <a:rPr lang="en-US" dirty="0" err="1"/>
              <a:t>Hierin</a:t>
            </a:r>
            <a:r>
              <a:rPr lang="en-US" dirty="0"/>
              <a:t> </a:t>
            </a:r>
            <a:r>
              <a:rPr lang="en-US" dirty="0" err="1"/>
              <a:t>zie</a:t>
            </a:r>
            <a:r>
              <a:rPr lang="en-US" dirty="0"/>
              <a:t> je </a:t>
            </a:r>
            <a:r>
              <a:rPr lang="en-US" dirty="0" err="1"/>
              <a:t>dat</a:t>
            </a:r>
            <a:r>
              <a:rPr lang="en-US" dirty="0"/>
              <a:t> </a:t>
            </a:r>
            <a:r>
              <a:rPr lang="en-US" dirty="0" err="1"/>
              <a:t>ongeveer</a:t>
            </a:r>
            <a:r>
              <a:rPr lang="en-US" dirty="0"/>
              <a:t> </a:t>
            </a:r>
            <a:r>
              <a:rPr lang="en-US" dirty="0" err="1"/>
              <a:t>een</a:t>
            </a:r>
            <a:r>
              <a:rPr lang="en-US" dirty="0"/>
              <a:t> </a:t>
            </a:r>
            <a:r>
              <a:rPr lang="en-US" dirty="0" err="1"/>
              <a:t>kwart</a:t>
            </a:r>
            <a:r>
              <a:rPr lang="en-US" dirty="0"/>
              <a:t> van de </a:t>
            </a:r>
            <a:r>
              <a:rPr lang="en-US" dirty="0" err="1"/>
              <a:t>resecties</a:t>
            </a:r>
            <a:r>
              <a:rPr lang="en-US" dirty="0"/>
              <a:t> robot-</a:t>
            </a:r>
            <a:r>
              <a:rPr lang="en-US" dirty="0" err="1"/>
              <a:t>geassisteerd</a:t>
            </a:r>
            <a:r>
              <a:rPr lang="en-US" dirty="0"/>
              <a:t> </a:t>
            </a:r>
            <a:r>
              <a:rPr lang="en-US" dirty="0" err="1"/>
              <a:t>wordt</a:t>
            </a:r>
            <a:r>
              <a:rPr lang="en-US" dirty="0"/>
              <a:t> </a:t>
            </a:r>
            <a:r>
              <a:rPr lang="en-US" dirty="0" err="1"/>
              <a:t>uitgevoerd</a:t>
            </a:r>
            <a:r>
              <a:rPr lang="en-US" dirty="0"/>
              <a:t> en het </a:t>
            </a:r>
            <a:r>
              <a:rPr lang="en-US" dirty="0" err="1"/>
              <a:t>meerendeel</a:t>
            </a:r>
            <a:r>
              <a:rPr lang="en-US" dirty="0"/>
              <a:t> </a:t>
            </a:r>
            <a:r>
              <a:rPr lang="en-US" dirty="0" err="1"/>
              <a:t>slokdarmresecties</a:t>
            </a:r>
            <a:r>
              <a:rPr lang="en-US" dirty="0"/>
              <a:t> </a:t>
            </a:r>
            <a:r>
              <a:rPr lang="en-US" dirty="0" err="1"/>
              <a:t>zijn</a:t>
            </a:r>
            <a:r>
              <a:rPr lang="en-US" dirty="0"/>
              <a:t>. Net </a:t>
            </a:r>
            <a:r>
              <a:rPr lang="en-US" dirty="0" err="1"/>
              <a:t>zoals</a:t>
            </a:r>
            <a:r>
              <a:rPr lang="en-US" dirty="0"/>
              <a:t> </a:t>
            </a:r>
            <a:r>
              <a:rPr lang="en-US" dirty="0" err="1"/>
              <a:t>bij</a:t>
            </a:r>
            <a:r>
              <a:rPr lang="en-US" dirty="0"/>
              <a:t> de </a:t>
            </a:r>
            <a:r>
              <a:rPr lang="en-US" dirty="0" err="1"/>
              <a:t>longchirurgie</a:t>
            </a:r>
            <a:r>
              <a:rPr lang="en-US" dirty="0"/>
              <a:t>, </a:t>
            </a:r>
            <a:r>
              <a:rPr lang="en-US" dirty="0" err="1"/>
              <a:t>zie</a:t>
            </a:r>
            <a:r>
              <a:rPr lang="en-US" dirty="0"/>
              <a:t> je </a:t>
            </a:r>
            <a:r>
              <a:rPr lang="en-US" dirty="0" err="1"/>
              <a:t>dat</a:t>
            </a:r>
            <a:r>
              <a:rPr lang="en-US" dirty="0"/>
              <a:t> </a:t>
            </a:r>
            <a:r>
              <a:rPr lang="en-US" dirty="0" err="1"/>
              <a:t>dit</a:t>
            </a:r>
            <a:r>
              <a:rPr lang="en-US" dirty="0"/>
              <a:t> </a:t>
            </a:r>
            <a:r>
              <a:rPr lang="en-US" dirty="0" err="1"/>
              <a:t>vakgebied</a:t>
            </a:r>
            <a:r>
              <a:rPr lang="en-US" dirty="0"/>
              <a:t> </a:t>
            </a:r>
            <a:r>
              <a:rPr lang="en-US" dirty="0" err="1"/>
              <a:t>gedomineerd</a:t>
            </a:r>
            <a:r>
              <a:rPr lang="en-US" dirty="0"/>
              <a:t> </a:t>
            </a:r>
            <a:r>
              <a:rPr lang="en-US" dirty="0" err="1"/>
              <a:t>wordt</a:t>
            </a:r>
            <a:r>
              <a:rPr lang="en-US" dirty="0"/>
              <a:t> door minimal </a:t>
            </a:r>
            <a:r>
              <a:rPr lang="en-US" dirty="0" err="1"/>
              <a:t>invasieve</a:t>
            </a:r>
            <a:r>
              <a:rPr lang="en-US" dirty="0"/>
              <a:t> </a:t>
            </a:r>
            <a:r>
              <a:rPr lang="en-US" dirty="0" err="1"/>
              <a:t>technieken</a:t>
            </a:r>
            <a:r>
              <a:rPr lang="en-US" dirty="0"/>
              <a:t>.</a:t>
            </a:r>
            <a:endParaRPr lang="nl-NL" dirty="0"/>
          </a:p>
        </p:txBody>
      </p:sp>
      <p:sp>
        <p:nvSpPr>
          <p:cNvPr id="4" name="Tijdelijke aanduiding voor dianummer 3"/>
          <p:cNvSpPr>
            <a:spLocks noGrp="1"/>
          </p:cNvSpPr>
          <p:nvPr>
            <p:ph type="sldNum" sz="quarter" idx="5"/>
          </p:nvPr>
        </p:nvSpPr>
        <p:spPr/>
        <p:txBody>
          <a:bodyPr/>
          <a:lstStyle/>
          <a:p>
            <a:fld id="{13982CAD-56A6-4D59-94F9-9007C523BB32}" type="slidenum">
              <a:rPr lang="en-US" smtClean="0"/>
              <a:t>12</a:t>
            </a:fld>
            <a:endParaRPr lang="en-US"/>
          </a:p>
        </p:txBody>
      </p:sp>
    </p:spTree>
    <p:extLst>
      <p:ext uri="{BB962C8B-B14F-4D97-AF65-F5344CB8AC3E}">
        <p14:creationId xmlns:p14="http://schemas.microsoft.com/office/powerpoint/2010/main" val="7807736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Als we </a:t>
            </a:r>
            <a:r>
              <a:rPr lang="en-US" dirty="0" err="1"/>
              <a:t>kijken</a:t>
            </a:r>
            <a:r>
              <a:rPr lang="en-US" dirty="0"/>
              <a:t> </a:t>
            </a:r>
            <a:r>
              <a:rPr lang="en-US" dirty="0" err="1"/>
              <a:t>naar</a:t>
            </a:r>
            <a:r>
              <a:rPr lang="en-US" dirty="0"/>
              <a:t> type </a:t>
            </a:r>
            <a:r>
              <a:rPr lang="en-US" dirty="0" err="1"/>
              <a:t>slokdarmresecties</a:t>
            </a:r>
            <a:r>
              <a:rPr lang="en-US" dirty="0"/>
              <a:t>, </a:t>
            </a:r>
            <a:r>
              <a:rPr lang="en-US" dirty="0" err="1"/>
              <a:t>zie</a:t>
            </a:r>
            <a:r>
              <a:rPr lang="en-US" dirty="0"/>
              <a:t> je </a:t>
            </a:r>
            <a:r>
              <a:rPr lang="en-US" dirty="0" err="1"/>
              <a:t>dat</a:t>
            </a:r>
            <a:r>
              <a:rPr lang="en-US" dirty="0"/>
              <a:t> de </a:t>
            </a:r>
            <a:r>
              <a:rPr lang="en-US" dirty="0" err="1"/>
              <a:t>meeste</a:t>
            </a:r>
            <a:r>
              <a:rPr lang="en-US" dirty="0"/>
              <a:t> Ivor Lewis </a:t>
            </a:r>
            <a:r>
              <a:rPr lang="en-US" dirty="0" err="1"/>
              <a:t>slokdarmresecties</a:t>
            </a:r>
            <a:r>
              <a:rPr lang="en-US" dirty="0"/>
              <a:t> </a:t>
            </a:r>
            <a:r>
              <a:rPr lang="en-US" dirty="0" err="1"/>
              <a:t>zijn</a:t>
            </a:r>
            <a:r>
              <a:rPr lang="en-US" dirty="0"/>
              <a:t>, </a:t>
            </a:r>
            <a:r>
              <a:rPr lang="en-US" dirty="0" err="1"/>
              <a:t>waarbij</a:t>
            </a:r>
            <a:r>
              <a:rPr lang="en-US" dirty="0"/>
              <a:t> de anastomose in de thorax </a:t>
            </a:r>
            <a:r>
              <a:rPr lang="en-US" dirty="0" err="1"/>
              <a:t>wordt</a:t>
            </a:r>
            <a:r>
              <a:rPr lang="en-US" dirty="0"/>
              <a:t> </a:t>
            </a:r>
            <a:r>
              <a:rPr lang="en-US" dirty="0" err="1"/>
              <a:t>aangelegd</a:t>
            </a:r>
            <a:r>
              <a:rPr lang="en-US" dirty="0"/>
              <a:t>. </a:t>
            </a:r>
            <a:r>
              <a:rPr lang="en-US" dirty="0" err="1"/>
              <a:t>Herin</a:t>
            </a:r>
            <a:r>
              <a:rPr lang="en-US" dirty="0"/>
              <a:t> is 37% robot </a:t>
            </a:r>
            <a:r>
              <a:rPr lang="en-US" dirty="0" err="1"/>
              <a:t>geassisteerd</a:t>
            </a:r>
            <a:r>
              <a:rPr lang="en-US" dirty="0"/>
              <a:t> en </a:t>
            </a:r>
            <a:r>
              <a:rPr lang="en-US" dirty="0" err="1"/>
              <a:t>bij</a:t>
            </a:r>
            <a:r>
              <a:rPr lang="en-US" dirty="0"/>
              <a:t> McKeown </a:t>
            </a:r>
            <a:r>
              <a:rPr lang="en-US" dirty="0" err="1"/>
              <a:t>slokdarmresecties</a:t>
            </a:r>
            <a:r>
              <a:rPr lang="en-US" dirty="0"/>
              <a:t>, </a:t>
            </a:r>
            <a:r>
              <a:rPr lang="en-US" dirty="0" err="1"/>
              <a:t>een</a:t>
            </a:r>
            <a:r>
              <a:rPr lang="en-US" dirty="0"/>
              <a:t> </a:t>
            </a:r>
            <a:r>
              <a:rPr lang="en-US" dirty="0" err="1"/>
              <a:t>transthoracale</a:t>
            </a:r>
            <a:r>
              <a:rPr lang="en-US" dirty="0"/>
              <a:t> </a:t>
            </a:r>
            <a:r>
              <a:rPr lang="en-US" dirty="0" err="1"/>
              <a:t>benadering</a:t>
            </a:r>
            <a:r>
              <a:rPr lang="en-US" dirty="0"/>
              <a:t> </a:t>
            </a:r>
            <a:r>
              <a:rPr lang="en-US" dirty="0" err="1"/>
              <a:t>waarbij</a:t>
            </a:r>
            <a:r>
              <a:rPr lang="en-US" dirty="0"/>
              <a:t> de anastomose in de nek </a:t>
            </a:r>
            <a:r>
              <a:rPr lang="en-US" dirty="0" err="1"/>
              <a:t>wordt</a:t>
            </a:r>
            <a:r>
              <a:rPr lang="en-US" dirty="0"/>
              <a:t> </a:t>
            </a:r>
            <a:r>
              <a:rPr lang="en-US" dirty="0" err="1"/>
              <a:t>aangelegd</a:t>
            </a:r>
            <a:r>
              <a:rPr lang="en-US" dirty="0"/>
              <a:t>, </a:t>
            </a:r>
            <a:r>
              <a:rPr lang="en-US" dirty="0" err="1"/>
              <a:t>zie</a:t>
            </a:r>
            <a:r>
              <a:rPr lang="en-US" dirty="0"/>
              <a:t> je </a:t>
            </a:r>
            <a:r>
              <a:rPr lang="en-US" dirty="0" err="1"/>
              <a:t>dat</a:t>
            </a:r>
            <a:r>
              <a:rPr lang="en-US" dirty="0"/>
              <a:t> </a:t>
            </a:r>
            <a:r>
              <a:rPr lang="en-US" dirty="0" err="1"/>
              <a:t>inmiddels</a:t>
            </a:r>
            <a:r>
              <a:rPr lang="en-US" dirty="0"/>
              <a:t> </a:t>
            </a:r>
            <a:r>
              <a:rPr lang="en-US" dirty="0" err="1"/>
              <a:t>meer</a:t>
            </a:r>
            <a:r>
              <a:rPr lang="en-US" dirty="0"/>
              <a:t> dan 50% robot-</a:t>
            </a:r>
            <a:r>
              <a:rPr lang="en-US" dirty="0" err="1"/>
              <a:t>geassisteerd</a:t>
            </a:r>
            <a:r>
              <a:rPr lang="en-US" dirty="0"/>
              <a:t> </a:t>
            </a:r>
            <a:r>
              <a:rPr lang="en-US" dirty="0" err="1"/>
              <a:t>plaatsvindt</a:t>
            </a:r>
            <a:r>
              <a:rPr lang="en-US" dirty="0"/>
              <a:t>. Alleen </a:t>
            </a:r>
            <a:r>
              <a:rPr lang="en-US" dirty="0" err="1"/>
              <a:t>bij</a:t>
            </a:r>
            <a:r>
              <a:rPr lang="en-US" dirty="0"/>
              <a:t> </a:t>
            </a:r>
            <a:r>
              <a:rPr lang="en-US" dirty="0" err="1"/>
              <a:t>transhiatale</a:t>
            </a:r>
            <a:r>
              <a:rPr lang="en-US" dirty="0"/>
              <a:t> </a:t>
            </a:r>
            <a:r>
              <a:rPr lang="en-US" dirty="0" err="1"/>
              <a:t>chirurgie</a:t>
            </a:r>
            <a:r>
              <a:rPr lang="en-US" dirty="0"/>
              <a:t>, de </a:t>
            </a:r>
            <a:r>
              <a:rPr lang="en-US" dirty="0" err="1"/>
              <a:t>kleinste</a:t>
            </a:r>
            <a:r>
              <a:rPr lang="en-US" dirty="0"/>
              <a:t> </a:t>
            </a:r>
            <a:r>
              <a:rPr lang="en-US" dirty="0" err="1"/>
              <a:t>groep</a:t>
            </a:r>
            <a:r>
              <a:rPr lang="en-US" dirty="0"/>
              <a:t>, </a:t>
            </a:r>
            <a:r>
              <a:rPr lang="en-US" dirty="0" err="1"/>
              <a:t>zie</a:t>
            </a:r>
            <a:r>
              <a:rPr lang="en-US" dirty="0"/>
              <a:t> je </a:t>
            </a:r>
            <a:r>
              <a:rPr lang="en-US" dirty="0" err="1"/>
              <a:t>zeer</a:t>
            </a:r>
            <a:r>
              <a:rPr lang="en-US" dirty="0"/>
              <a:t> </a:t>
            </a:r>
            <a:r>
              <a:rPr lang="en-US" dirty="0" err="1"/>
              <a:t>beperkt</a:t>
            </a:r>
            <a:r>
              <a:rPr lang="en-US" dirty="0"/>
              <a:t> </a:t>
            </a:r>
            <a:r>
              <a:rPr lang="en-US" dirty="0" err="1"/>
              <a:t>gebruik</a:t>
            </a:r>
            <a:r>
              <a:rPr lang="en-US" dirty="0"/>
              <a:t>.</a:t>
            </a:r>
          </a:p>
          <a:p>
            <a:r>
              <a:rPr lang="en-US" dirty="0"/>
              <a:t>Binnen de </a:t>
            </a:r>
            <a:r>
              <a:rPr lang="en-US" dirty="0" err="1"/>
              <a:t>maagresecties</a:t>
            </a:r>
            <a:r>
              <a:rPr lang="en-US" dirty="0"/>
              <a:t> </a:t>
            </a:r>
            <a:r>
              <a:rPr lang="en-US" dirty="0" err="1"/>
              <a:t>zie</a:t>
            </a:r>
            <a:r>
              <a:rPr lang="en-US" dirty="0"/>
              <a:t> je </a:t>
            </a:r>
            <a:r>
              <a:rPr lang="en-US" dirty="0" err="1"/>
              <a:t>een</a:t>
            </a:r>
            <a:r>
              <a:rPr lang="en-US" dirty="0"/>
              <a:t> </a:t>
            </a:r>
            <a:r>
              <a:rPr lang="en-US" dirty="0" err="1"/>
              <a:t>groter</a:t>
            </a:r>
            <a:r>
              <a:rPr lang="en-US" dirty="0"/>
              <a:t> </a:t>
            </a:r>
            <a:r>
              <a:rPr lang="en-US" dirty="0" err="1"/>
              <a:t>gebruik</a:t>
            </a:r>
            <a:r>
              <a:rPr lang="en-US" dirty="0"/>
              <a:t> in </a:t>
            </a:r>
            <a:r>
              <a:rPr lang="en-US" dirty="0" err="1"/>
              <a:t>totale</a:t>
            </a:r>
            <a:r>
              <a:rPr lang="en-US" dirty="0"/>
              <a:t> </a:t>
            </a:r>
            <a:r>
              <a:rPr lang="en-US" dirty="0" err="1"/>
              <a:t>maangresecties</a:t>
            </a:r>
            <a:r>
              <a:rPr lang="en-US" dirty="0"/>
              <a:t> met </a:t>
            </a:r>
            <a:r>
              <a:rPr lang="en-US" dirty="0" err="1"/>
              <a:t>een</a:t>
            </a:r>
            <a:r>
              <a:rPr lang="en-US" dirty="0"/>
              <a:t> </a:t>
            </a:r>
            <a:r>
              <a:rPr lang="en-US" dirty="0" err="1"/>
              <a:t>lichte</a:t>
            </a:r>
            <a:r>
              <a:rPr lang="en-US" dirty="0"/>
              <a:t> </a:t>
            </a:r>
            <a:r>
              <a:rPr lang="en-US" dirty="0" err="1"/>
              <a:t>daling</a:t>
            </a:r>
            <a:r>
              <a:rPr lang="en-US" dirty="0"/>
              <a:t> in 2023, </a:t>
            </a:r>
            <a:r>
              <a:rPr lang="en-US" dirty="0" err="1"/>
              <a:t>hoewel</a:t>
            </a:r>
            <a:r>
              <a:rPr lang="en-US" dirty="0"/>
              <a:t> het </a:t>
            </a:r>
            <a:r>
              <a:rPr lang="en-US" dirty="0" err="1"/>
              <a:t>aantal</a:t>
            </a:r>
            <a:r>
              <a:rPr lang="en-US" dirty="0"/>
              <a:t> robot-</a:t>
            </a:r>
            <a:r>
              <a:rPr lang="en-US" dirty="0" err="1"/>
              <a:t>geassisteerde</a:t>
            </a:r>
            <a:r>
              <a:rPr lang="en-US" dirty="0"/>
              <a:t> </a:t>
            </a:r>
            <a:r>
              <a:rPr lang="en-US" dirty="0" err="1"/>
              <a:t>subtotale</a:t>
            </a:r>
            <a:r>
              <a:rPr lang="en-US" dirty="0"/>
              <a:t> </a:t>
            </a:r>
            <a:r>
              <a:rPr lang="en-US" dirty="0" err="1"/>
              <a:t>maagresecties</a:t>
            </a:r>
            <a:r>
              <a:rPr lang="en-US" dirty="0"/>
              <a:t> </a:t>
            </a:r>
            <a:r>
              <a:rPr lang="en-US" dirty="0" err="1"/>
              <a:t>wel</a:t>
            </a:r>
            <a:r>
              <a:rPr lang="en-US" dirty="0"/>
              <a:t> </a:t>
            </a:r>
            <a:r>
              <a:rPr lang="en-US" dirty="0" err="1"/>
              <a:t>licht</a:t>
            </a:r>
            <a:r>
              <a:rPr lang="en-US" dirty="0"/>
              <a:t> </a:t>
            </a:r>
            <a:r>
              <a:rPr lang="en-US" dirty="0" err="1"/>
              <a:t>toeneemt</a:t>
            </a:r>
            <a:r>
              <a:rPr lang="en-US" dirty="0"/>
              <a:t>.</a:t>
            </a:r>
            <a:endParaRPr lang="nl-NL" dirty="0"/>
          </a:p>
        </p:txBody>
      </p:sp>
      <p:sp>
        <p:nvSpPr>
          <p:cNvPr id="4" name="Tijdelijke aanduiding voor dianummer 3"/>
          <p:cNvSpPr>
            <a:spLocks noGrp="1"/>
          </p:cNvSpPr>
          <p:nvPr>
            <p:ph type="sldNum" sz="quarter" idx="5"/>
          </p:nvPr>
        </p:nvSpPr>
        <p:spPr/>
        <p:txBody>
          <a:bodyPr/>
          <a:lstStyle/>
          <a:p>
            <a:fld id="{13982CAD-56A6-4D59-94F9-9007C523BB32}" type="slidenum">
              <a:rPr lang="en-US" smtClean="0"/>
              <a:t>13</a:t>
            </a:fld>
            <a:endParaRPr lang="en-US"/>
          </a:p>
        </p:txBody>
      </p:sp>
    </p:spTree>
    <p:extLst>
      <p:ext uri="{BB962C8B-B14F-4D97-AF65-F5344CB8AC3E}">
        <p14:creationId xmlns:p14="http://schemas.microsoft.com/office/powerpoint/2010/main" val="2521933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Dan het </a:t>
            </a:r>
            <a:r>
              <a:rPr lang="en-US" dirty="0" err="1"/>
              <a:t>aantal</a:t>
            </a:r>
            <a:r>
              <a:rPr lang="en-US" dirty="0"/>
              <a:t> centra wat RAS </a:t>
            </a:r>
            <a:r>
              <a:rPr lang="en-US" dirty="0" err="1"/>
              <a:t>uitvoert</a:t>
            </a:r>
            <a:r>
              <a:rPr lang="en-US" dirty="0"/>
              <a:t>. </a:t>
            </a:r>
            <a:r>
              <a:rPr lang="en-US" dirty="0" err="1"/>
              <a:t>Bij</a:t>
            </a:r>
            <a:r>
              <a:rPr lang="en-US" dirty="0"/>
              <a:t> de pancreas </a:t>
            </a:r>
            <a:r>
              <a:rPr lang="en-US" dirty="0" err="1"/>
              <a:t>zie</a:t>
            </a:r>
            <a:r>
              <a:rPr lang="en-US" dirty="0"/>
              <a:t> je de </a:t>
            </a:r>
            <a:r>
              <a:rPr lang="en-US" dirty="0" err="1"/>
              <a:t>grootste</a:t>
            </a:r>
            <a:r>
              <a:rPr lang="en-US" dirty="0"/>
              <a:t> </a:t>
            </a:r>
            <a:r>
              <a:rPr lang="en-US" dirty="0" err="1"/>
              <a:t>adoptie</a:t>
            </a:r>
            <a:r>
              <a:rPr lang="en-US" dirty="0"/>
              <a:t>, </a:t>
            </a:r>
            <a:r>
              <a:rPr lang="en-US" dirty="0" err="1"/>
              <a:t>waarbij</a:t>
            </a:r>
            <a:r>
              <a:rPr lang="en-US" dirty="0"/>
              <a:t> </a:t>
            </a:r>
            <a:r>
              <a:rPr lang="en-US" dirty="0" err="1"/>
              <a:t>inmiddels</a:t>
            </a:r>
            <a:r>
              <a:rPr lang="en-US" dirty="0"/>
              <a:t> alle centra op 1 </a:t>
            </a:r>
            <a:r>
              <a:rPr lang="en-US" dirty="0" err="1"/>
              <a:t>na</a:t>
            </a:r>
            <a:r>
              <a:rPr lang="en-US" dirty="0"/>
              <a:t> RAS </a:t>
            </a:r>
            <a:r>
              <a:rPr lang="en-US" dirty="0" err="1"/>
              <a:t>gebruiken</a:t>
            </a:r>
            <a:r>
              <a:rPr lang="en-US" dirty="0"/>
              <a:t>. Ook </a:t>
            </a:r>
            <a:r>
              <a:rPr lang="en-US" dirty="0" err="1"/>
              <a:t>voor</a:t>
            </a:r>
            <a:r>
              <a:rPr lang="en-US" dirty="0"/>
              <a:t> </a:t>
            </a:r>
            <a:r>
              <a:rPr lang="en-US" dirty="0" err="1"/>
              <a:t>leverchirurgie</a:t>
            </a:r>
            <a:r>
              <a:rPr lang="en-US" dirty="0"/>
              <a:t> </a:t>
            </a:r>
            <a:r>
              <a:rPr lang="en-US" dirty="0" err="1"/>
              <a:t>zie</a:t>
            </a:r>
            <a:r>
              <a:rPr lang="en-US" dirty="0"/>
              <a:t> je steeds </a:t>
            </a:r>
            <a:r>
              <a:rPr lang="en-US" dirty="0" err="1"/>
              <a:t>meer</a:t>
            </a:r>
            <a:r>
              <a:rPr lang="en-US" dirty="0"/>
              <a:t> centra met </a:t>
            </a:r>
            <a:r>
              <a:rPr lang="en-US" dirty="0" err="1"/>
              <a:t>een</a:t>
            </a:r>
            <a:r>
              <a:rPr lang="en-US" dirty="0"/>
              <a:t> robot, en </a:t>
            </a:r>
            <a:r>
              <a:rPr lang="en-US" dirty="0" err="1"/>
              <a:t>bij</a:t>
            </a:r>
            <a:r>
              <a:rPr lang="en-US" dirty="0"/>
              <a:t> de </a:t>
            </a:r>
            <a:r>
              <a:rPr lang="en-US" dirty="0" err="1"/>
              <a:t>UpperGI</a:t>
            </a:r>
            <a:r>
              <a:rPr lang="en-US" dirty="0"/>
              <a:t> heft </a:t>
            </a:r>
            <a:r>
              <a:rPr lang="en-US" dirty="0" err="1"/>
              <a:t>ongeveerd</a:t>
            </a:r>
            <a:r>
              <a:rPr lang="en-US" dirty="0"/>
              <a:t> de </a:t>
            </a:r>
            <a:r>
              <a:rPr lang="en-US" dirty="0" err="1"/>
              <a:t>helft</a:t>
            </a:r>
            <a:r>
              <a:rPr lang="en-US" dirty="0"/>
              <a:t> </a:t>
            </a:r>
            <a:r>
              <a:rPr lang="en-US" dirty="0" err="1"/>
              <a:t>een</a:t>
            </a:r>
            <a:r>
              <a:rPr lang="en-US" dirty="0"/>
              <a:t> robot. Alleen </a:t>
            </a:r>
            <a:r>
              <a:rPr lang="en-US" dirty="0" err="1"/>
              <a:t>bij</a:t>
            </a:r>
            <a:r>
              <a:rPr lang="en-US" dirty="0"/>
              <a:t> de long </a:t>
            </a:r>
            <a:r>
              <a:rPr lang="en-US" dirty="0" err="1"/>
              <a:t>zie</a:t>
            </a:r>
            <a:r>
              <a:rPr lang="en-US" dirty="0"/>
              <a:t> je </a:t>
            </a:r>
            <a:r>
              <a:rPr lang="en-US" dirty="0" err="1"/>
              <a:t>nog</a:t>
            </a:r>
            <a:r>
              <a:rPr lang="en-US" dirty="0"/>
              <a:t> maar </a:t>
            </a:r>
            <a:r>
              <a:rPr lang="en-US" dirty="0" err="1"/>
              <a:t>een</a:t>
            </a:r>
            <a:r>
              <a:rPr lang="en-US" dirty="0"/>
              <a:t> </a:t>
            </a:r>
            <a:r>
              <a:rPr lang="en-US" dirty="0" err="1"/>
              <a:t>beperkt</a:t>
            </a:r>
            <a:r>
              <a:rPr lang="en-US" dirty="0"/>
              <a:t> </a:t>
            </a:r>
            <a:r>
              <a:rPr lang="en-US" dirty="0" err="1"/>
              <a:t>deel</a:t>
            </a:r>
            <a:r>
              <a:rPr lang="en-US" dirty="0"/>
              <a:t> van de centra wat </a:t>
            </a:r>
            <a:r>
              <a:rPr lang="en-US" dirty="0" err="1"/>
              <a:t>gebruik</a:t>
            </a:r>
            <a:r>
              <a:rPr lang="en-US" dirty="0"/>
              <a:t> </a:t>
            </a:r>
            <a:r>
              <a:rPr lang="en-US" dirty="0" err="1"/>
              <a:t>maakt</a:t>
            </a:r>
            <a:r>
              <a:rPr lang="en-US" dirty="0"/>
              <a:t> van RAS.</a:t>
            </a:r>
          </a:p>
          <a:p>
            <a:endParaRPr lang="en-US" dirty="0"/>
          </a:p>
          <a:p>
            <a:r>
              <a:rPr lang="en-US" dirty="0"/>
              <a:t>Ook </a:t>
            </a:r>
            <a:r>
              <a:rPr lang="en-US" dirty="0" err="1"/>
              <a:t>hierbij</a:t>
            </a:r>
            <a:r>
              <a:rPr lang="en-US" dirty="0"/>
              <a:t> </a:t>
            </a:r>
            <a:r>
              <a:rPr lang="en-US" dirty="0" err="1"/>
              <a:t>speelt</a:t>
            </a:r>
            <a:r>
              <a:rPr lang="en-US" dirty="0"/>
              <a:t> </a:t>
            </a:r>
            <a:r>
              <a:rPr lang="en-US" dirty="0" err="1"/>
              <a:t>centralisatie</a:t>
            </a:r>
            <a:r>
              <a:rPr lang="en-US" dirty="0"/>
              <a:t> </a:t>
            </a:r>
            <a:r>
              <a:rPr lang="en-US" dirty="0" err="1"/>
              <a:t>zeker</a:t>
            </a:r>
            <a:r>
              <a:rPr lang="en-US" dirty="0"/>
              <a:t> </a:t>
            </a:r>
            <a:r>
              <a:rPr lang="en-US" dirty="0" err="1"/>
              <a:t>een</a:t>
            </a:r>
            <a:r>
              <a:rPr lang="en-US" dirty="0"/>
              <a:t> </a:t>
            </a:r>
            <a:r>
              <a:rPr lang="en-US" dirty="0" err="1"/>
              <a:t>rol</a:t>
            </a:r>
            <a:r>
              <a:rPr lang="en-US" dirty="0"/>
              <a:t>.</a:t>
            </a:r>
            <a:endParaRPr lang="nl-NL" dirty="0"/>
          </a:p>
        </p:txBody>
      </p:sp>
      <p:sp>
        <p:nvSpPr>
          <p:cNvPr id="4" name="Tijdelijke aanduiding voor dianummer 3"/>
          <p:cNvSpPr>
            <a:spLocks noGrp="1"/>
          </p:cNvSpPr>
          <p:nvPr>
            <p:ph type="sldNum" sz="quarter" idx="5"/>
          </p:nvPr>
        </p:nvSpPr>
        <p:spPr/>
        <p:txBody>
          <a:bodyPr/>
          <a:lstStyle/>
          <a:p>
            <a:fld id="{13982CAD-56A6-4D59-94F9-9007C523BB32}" type="slidenum">
              <a:rPr lang="en-US" smtClean="0"/>
              <a:t>14</a:t>
            </a:fld>
            <a:endParaRPr lang="en-US"/>
          </a:p>
        </p:txBody>
      </p:sp>
    </p:spTree>
    <p:extLst>
      <p:ext uri="{BB962C8B-B14F-4D97-AF65-F5344CB8AC3E}">
        <p14:creationId xmlns:p14="http://schemas.microsoft.com/office/powerpoint/2010/main" val="10210763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a:t>Als </a:t>
            </a:r>
            <a:r>
              <a:rPr lang="en-US" dirty="0" err="1"/>
              <a:t>laatste</a:t>
            </a:r>
            <a:r>
              <a:rPr lang="en-US" dirty="0"/>
              <a:t> de range van RAS in de centra die RAS </a:t>
            </a:r>
            <a:r>
              <a:rPr lang="en-US" dirty="0" err="1"/>
              <a:t>uitvoeren</a:t>
            </a:r>
            <a:r>
              <a:rPr lang="en-US" dirty="0"/>
              <a:t> in 2023. </a:t>
            </a:r>
            <a:r>
              <a:rPr lang="en-US" dirty="0" err="1"/>
              <a:t>Hierin</a:t>
            </a:r>
            <a:r>
              <a:rPr lang="en-US" dirty="0"/>
              <a:t> </a:t>
            </a:r>
            <a:r>
              <a:rPr lang="en-US" dirty="0" err="1"/>
              <a:t>zie</a:t>
            </a:r>
            <a:r>
              <a:rPr lang="en-US" dirty="0"/>
              <a:t> je </a:t>
            </a:r>
            <a:r>
              <a:rPr lang="en-US" dirty="0" err="1"/>
              <a:t>een</a:t>
            </a:r>
            <a:r>
              <a:rPr lang="en-US" dirty="0"/>
              <a:t> </a:t>
            </a:r>
            <a:r>
              <a:rPr lang="en-US" dirty="0" err="1"/>
              <a:t>groot</a:t>
            </a:r>
            <a:r>
              <a:rPr lang="en-US" dirty="0"/>
              <a:t> </a:t>
            </a:r>
            <a:r>
              <a:rPr lang="en-US" dirty="0" err="1"/>
              <a:t>verschil</a:t>
            </a:r>
            <a:r>
              <a:rPr lang="en-US" dirty="0"/>
              <a:t> </a:t>
            </a:r>
            <a:r>
              <a:rPr lang="en-US" dirty="0" err="1"/>
              <a:t>tussen</a:t>
            </a:r>
            <a:r>
              <a:rPr lang="en-US" dirty="0"/>
              <a:t> </a:t>
            </a:r>
            <a:r>
              <a:rPr lang="en-US" dirty="0" err="1"/>
              <a:t>vroege</a:t>
            </a:r>
            <a:r>
              <a:rPr lang="en-US" dirty="0"/>
              <a:t> </a:t>
            </a:r>
            <a:r>
              <a:rPr lang="en-US" dirty="0" err="1"/>
              <a:t>adoptie</a:t>
            </a:r>
            <a:r>
              <a:rPr lang="en-US" dirty="0"/>
              <a:t> in centra die het </a:t>
            </a:r>
            <a:r>
              <a:rPr lang="en-US" dirty="0" err="1"/>
              <a:t>grootste</a:t>
            </a:r>
            <a:r>
              <a:rPr lang="en-US" dirty="0"/>
              <a:t> </a:t>
            </a:r>
            <a:r>
              <a:rPr lang="en-US" dirty="0" err="1"/>
              <a:t>gedeelte</a:t>
            </a:r>
            <a:r>
              <a:rPr lang="en-US" dirty="0"/>
              <a:t> van alle procedures met de robot </a:t>
            </a:r>
            <a:r>
              <a:rPr lang="en-US" dirty="0" err="1"/>
              <a:t>uitvoeren</a:t>
            </a:r>
            <a:r>
              <a:rPr lang="en-US" dirty="0"/>
              <a:t> en centra die </a:t>
            </a:r>
            <a:r>
              <a:rPr lang="en-US" dirty="0" err="1"/>
              <a:t>nog</a:t>
            </a:r>
            <a:r>
              <a:rPr lang="en-US" dirty="0"/>
              <a:t> in de </a:t>
            </a:r>
            <a:r>
              <a:rPr lang="en-US" dirty="0" err="1"/>
              <a:t>opstartende</a:t>
            </a:r>
            <a:r>
              <a:rPr lang="en-US" dirty="0"/>
              <a:t> </a:t>
            </a:r>
            <a:r>
              <a:rPr lang="en-US" dirty="0" err="1"/>
              <a:t>fase</a:t>
            </a:r>
            <a:r>
              <a:rPr lang="en-US" dirty="0"/>
              <a:t> </a:t>
            </a:r>
            <a:r>
              <a:rPr lang="en-US" dirty="0" err="1"/>
              <a:t>zitten</a:t>
            </a:r>
            <a:r>
              <a:rPr lang="en-US" dirty="0"/>
              <a:t> en </a:t>
            </a:r>
            <a:r>
              <a:rPr lang="en-US" dirty="0" err="1"/>
              <a:t>een</a:t>
            </a:r>
            <a:r>
              <a:rPr lang="en-US" dirty="0"/>
              <a:t> </a:t>
            </a:r>
            <a:r>
              <a:rPr lang="en-US" dirty="0" err="1"/>
              <a:t>enkele</a:t>
            </a:r>
            <a:r>
              <a:rPr lang="en-US" dirty="0"/>
              <a:t> procedure per </a:t>
            </a:r>
            <a:r>
              <a:rPr lang="en-US" dirty="0" err="1"/>
              <a:t>jaar</a:t>
            </a:r>
            <a:r>
              <a:rPr lang="en-US" dirty="0"/>
              <a:t> </a:t>
            </a:r>
            <a:r>
              <a:rPr lang="en-US" dirty="0" err="1"/>
              <a:t>uitvoert</a:t>
            </a:r>
            <a:r>
              <a:rPr lang="en-US" dirty="0"/>
              <a:t>. Het </a:t>
            </a:r>
            <a:r>
              <a:rPr lang="en-US" dirty="0" err="1"/>
              <a:t>aantal</a:t>
            </a:r>
            <a:r>
              <a:rPr lang="en-US" dirty="0"/>
              <a:t> centra wat </a:t>
            </a:r>
            <a:r>
              <a:rPr lang="en-US" dirty="0" err="1"/>
              <a:t>meer</a:t>
            </a:r>
            <a:r>
              <a:rPr lang="en-US" dirty="0"/>
              <a:t> dan 50% van </a:t>
            </a:r>
            <a:r>
              <a:rPr lang="en-US" dirty="0" err="1"/>
              <a:t>zijn</a:t>
            </a:r>
            <a:r>
              <a:rPr lang="en-US" dirty="0"/>
              <a:t> </a:t>
            </a:r>
            <a:r>
              <a:rPr lang="en-US" dirty="0" err="1"/>
              <a:t>resecties</a:t>
            </a:r>
            <a:r>
              <a:rPr lang="en-US" dirty="0"/>
              <a:t> </a:t>
            </a:r>
            <a:r>
              <a:rPr lang="en-US" dirty="0" err="1"/>
              <a:t>robotisch</a:t>
            </a:r>
            <a:r>
              <a:rPr lang="en-US" dirty="0"/>
              <a:t> </a:t>
            </a:r>
            <a:r>
              <a:rPr lang="en-US" dirty="0" err="1"/>
              <a:t>doet</a:t>
            </a:r>
            <a:r>
              <a:rPr lang="en-US" dirty="0"/>
              <a:t> </a:t>
            </a:r>
            <a:r>
              <a:rPr lang="en-US" dirty="0" err="1"/>
              <a:t>licht</a:t>
            </a:r>
            <a:r>
              <a:rPr lang="en-US" dirty="0"/>
              <a:t> </a:t>
            </a:r>
            <a:r>
              <a:rPr lang="en-US" dirty="0" err="1"/>
              <a:t>bij</a:t>
            </a:r>
            <a:r>
              <a:rPr lang="en-US" dirty="0"/>
              <a:t> </a:t>
            </a:r>
            <a:r>
              <a:rPr lang="en-US" dirty="0" err="1"/>
              <a:t>allen</a:t>
            </a:r>
            <a:r>
              <a:rPr lang="en-US" dirty="0"/>
              <a:t> </a:t>
            </a:r>
            <a:r>
              <a:rPr lang="en-US" dirty="0" err="1"/>
              <a:t>rond</a:t>
            </a:r>
            <a:r>
              <a:rPr lang="en-US" dirty="0"/>
              <a:t> de 20%. Alleen </a:t>
            </a:r>
            <a:r>
              <a:rPr lang="en-US" dirty="0" err="1"/>
              <a:t>bij</a:t>
            </a:r>
            <a:r>
              <a:rPr lang="en-US" dirty="0"/>
              <a:t> de </a:t>
            </a:r>
            <a:r>
              <a:rPr lang="en-US" dirty="0" err="1"/>
              <a:t>slokdarmchirurgie</a:t>
            </a:r>
            <a:r>
              <a:rPr lang="en-US" dirty="0"/>
              <a:t> </a:t>
            </a:r>
            <a:r>
              <a:rPr lang="en-US" dirty="0" err="1"/>
              <a:t>zie</a:t>
            </a:r>
            <a:r>
              <a:rPr lang="en-US" dirty="0"/>
              <a:t> je </a:t>
            </a:r>
            <a:r>
              <a:rPr lang="en-US" dirty="0" err="1"/>
              <a:t>dat</a:t>
            </a:r>
            <a:r>
              <a:rPr lang="en-US" dirty="0"/>
              <a:t> het </a:t>
            </a:r>
            <a:r>
              <a:rPr lang="en-US" dirty="0" err="1"/>
              <a:t>grootste</a:t>
            </a:r>
            <a:r>
              <a:rPr lang="en-US" dirty="0"/>
              <a:t> </a:t>
            </a:r>
            <a:r>
              <a:rPr lang="en-US" dirty="0" err="1"/>
              <a:t>gedeelte</a:t>
            </a:r>
            <a:r>
              <a:rPr lang="en-US" dirty="0"/>
              <a:t> van de centra wat RAS </a:t>
            </a:r>
            <a:r>
              <a:rPr lang="en-US" dirty="0" err="1"/>
              <a:t>uitvoert</a:t>
            </a:r>
            <a:r>
              <a:rPr lang="en-US" dirty="0"/>
              <a:t>, </a:t>
            </a:r>
            <a:r>
              <a:rPr lang="en-US" dirty="0" err="1"/>
              <a:t>dit</a:t>
            </a:r>
            <a:r>
              <a:rPr lang="en-US" dirty="0"/>
              <a:t> </a:t>
            </a:r>
            <a:r>
              <a:rPr lang="en-US" dirty="0" err="1"/>
              <a:t>ook</a:t>
            </a:r>
            <a:r>
              <a:rPr lang="en-US" dirty="0"/>
              <a:t> in het </a:t>
            </a:r>
            <a:r>
              <a:rPr lang="en-US" dirty="0" err="1"/>
              <a:t>meerendeel</a:t>
            </a:r>
            <a:r>
              <a:rPr lang="en-US" dirty="0"/>
              <a:t> van de </a:t>
            </a:r>
            <a:r>
              <a:rPr lang="en-US" dirty="0" err="1"/>
              <a:t>patienten</a:t>
            </a:r>
            <a:r>
              <a:rPr lang="en-US" dirty="0"/>
              <a:t> </a:t>
            </a:r>
            <a:r>
              <a:rPr lang="en-US" dirty="0" err="1"/>
              <a:t>doet</a:t>
            </a:r>
            <a:r>
              <a:rPr lang="en-US" dirty="0"/>
              <a:t>.</a:t>
            </a:r>
            <a:endParaRPr lang="nl-NL" dirty="0"/>
          </a:p>
        </p:txBody>
      </p:sp>
      <p:sp>
        <p:nvSpPr>
          <p:cNvPr id="4" name="Tijdelijke aanduiding voor dianummer 3"/>
          <p:cNvSpPr>
            <a:spLocks noGrp="1"/>
          </p:cNvSpPr>
          <p:nvPr>
            <p:ph type="sldNum" sz="quarter" idx="5"/>
          </p:nvPr>
        </p:nvSpPr>
        <p:spPr/>
        <p:txBody>
          <a:bodyPr/>
          <a:lstStyle/>
          <a:p>
            <a:fld id="{13982CAD-56A6-4D59-94F9-9007C523BB32}" type="slidenum">
              <a:rPr lang="en-US" smtClean="0"/>
              <a:t>15</a:t>
            </a:fld>
            <a:endParaRPr lang="en-US"/>
          </a:p>
        </p:txBody>
      </p:sp>
    </p:spTree>
    <p:extLst>
      <p:ext uri="{BB962C8B-B14F-4D97-AF65-F5344CB8AC3E}">
        <p14:creationId xmlns:p14="http://schemas.microsoft.com/office/powerpoint/2010/main" val="1426570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05FA18E-4A93-469C-B683-B6A8557EA287}" type="slidenum">
              <a:rPr lang="en-GB" smtClean="0"/>
              <a:t>21</a:t>
            </a:fld>
            <a:endParaRPr lang="en-GB"/>
          </a:p>
        </p:txBody>
      </p:sp>
    </p:spTree>
    <p:extLst>
      <p:ext uri="{BB962C8B-B14F-4D97-AF65-F5344CB8AC3E}">
        <p14:creationId xmlns:p14="http://schemas.microsoft.com/office/powerpoint/2010/main" val="1247983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005FA18E-4A93-469C-B683-B6A8557EA287}" type="slidenum">
              <a:rPr lang="en-GB" smtClean="0"/>
              <a:t>22</a:t>
            </a:fld>
            <a:endParaRPr lang="en-GB"/>
          </a:p>
        </p:txBody>
      </p:sp>
    </p:spTree>
    <p:extLst>
      <p:ext uri="{BB962C8B-B14F-4D97-AF65-F5344CB8AC3E}">
        <p14:creationId xmlns:p14="http://schemas.microsoft.com/office/powerpoint/2010/main" val="17056188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a:p>
        </p:txBody>
      </p:sp>
      <p:sp>
        <p:nvSpPr>
          <p:cNvPr id="4" name="Slide Number Placeholder 3"/>
          <p:cNvSpPr>
            <a:spLocks noGrp="1"/>
          </p:cNvSpPr>
          <p:nvPr>
            <p:ph type="sldNum" sz="quarter" idx="5"/>
          </p:nvPr>
        </p:nvSpPr>
        <p:spPr/>
        <p:txBody>
          <a:bodyPr/>
          <a:lstStyle/>
          <a:p>
            <a:fld id="{831A846A-135D-4AE9-A6AF-696513B76E59}" type="slidenum">
              <a:rPr lang="nl-NL" smtClean="0"/>
              <a:t>31</a:t>
            </a:fld>
            <a:endParaRPr lang="nl-NL"/>
          </a:p>
        </p:txBody>
      </p:sp>
    </p:spTree>
    <p:extLst>
      <p:ext uri="{BB962C8B-B14F-4D97-AF65-F5344CB8AC3E}">
        <p14:creationId xmlns:p14="http://schemas.microsoft.com/office/powerpoint/2010/main" val="3949989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7" name="Titel 1"/>
          <p:cNvSpPr>
            <a:spLocks noGrp="1"/>
          </p:cNvSpPr>
          <p:nvPr>
            <p:ph type="ctrTitle"/>
          </p:nvPr>
        </p:nvSpPr>
        <p:spPr>
          <a:xfrm>
            <a:off x="718545" y="1637845"/>
            <a:ext cx="7402748" cy="782344"/>
          </a:xfrm>
          <a:prstGeom prst="rect">
            <a:avLst/>
          </a:prstGeom>
        </p:spPr>
        <p:txBody>
          <a:bodyPr/>
          <a:lstStyle>
            <a:lvl1pPr algn="l" defTabSz="88900">
              <a:defRPr sz="3500" b="1" i="0" cap="none">
                <a:solidFill>
                  <a:schemeClr val="bg1"/>
                </a:solidFill>
                <a:latin typeface="Segoe UI"/>
              </a:defRPr>
            </a:lvl1pPr>
          </a:lstStyle>
          <a:p>
            <a:r>
              <a:rPr lang="nl-NL" dirty="0"/>
              <a:t>Klik om de stijl te bewerken</a:t>
            </a:r>
          </a:p>
        </p:txBody>
      </p:sp>
      <p:sp>
        <p:nvSpPr>
          <p:cNvPr id="8" name="Subtitel 2"/>
          <p:cNvSpPr>
            <a:spLocks noGrp="1"/>
          </p:cNvSpPr>
          <p:nvPr>
            <p:ph type="subTitle" idx="1"/>
          </p:nvPr>
        </p:nvSpPr>
        <p:spPr>
          <a:xfrm>
            <a:off x="718544" y="2420189"/>
            <a:ext cx="7402749" cy="1752600"/>
          </a:xfrm>
          <a:prstGeom prst="rect">
            <a:avLst/>
          </a:prstGeom>
        </p:spPr>
        <p:txBody>
          <a:bodyPr/>
          <a:lstStyle>
            <a:lvl1pPr marL="0" indent="0" algn="l">
              <a:buNone/>
              <a:defRPr sz="2000" b="0" i="0" baseline="0">
                <a:solidFill>
                  <a:schemeClr val="bg1"/>
                </a:solidFill>
                <a:latin typeface="Segoe UI"/>
                <a:cs typeface="Segoe UI"/>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ondertitelstijl van het model te bewerken</a:t>
            </a:r>
          </a:p>
        </p:txBody>
      </p:sp>
      <p:sp>
        <p:nvSpPr>
          <p:cNvPr id="4" name="Tijdelijke aanduiding voor voettekst 4"/>
          <p:cNvSpPr>
            <a:spLocks noGrp="1"/>
          </p:cNvSpPr>
          <p:nvPr>
            <p:ph type="ftr" sz="quarter" idx="10"/>
          </p:nvPr>
        </p:nvSpPr>
        <p:spPr>
          <a:xfrm>
            <a:off x="723900" y="4681538"/>
            <a:ext cx="2895600" cy="365125"/>
          </a:xfrm>
          <a:prstGeom prst="rect">
            <a:avLst/>
          </a:prstGeom>
        </p:spPr>
        <p:txBody>
          <a:bodyPr/>
          <a:lstStyle>
            <a:lvl1pPr fontAlgn="auto">
              <a:spcBef>
                <a:spcPts val="0"/>
              </a:spcBef>
              <a:spcAft>
                <a:spcPts val="0"/>
              </a:spcAft>
              <a:defRPr sz="1400">
                <a:latin typeface="Segoe UI"/>
                <a:ea typeface="+mn-ea"/>
                <a:cs typeface="Segoe UI"/>
              </a:defRPr>
            </a:lvl1pPr>
          </a:lstStyle>
          <a:p>
            <a:pPr>
              <a:defRPr/>
            </a:pPr>
            <a:endParaRPr lang="nl-NL" dirty="0"/>
          </a:p>
        </p:txBody>
      </p:sp>
    </p:spTree>
    <p:extLst>
      <p:ext uri="{BB962C8B-B14F-4D97-AF65-F5344CB8AC3E}">
        <p14:creationId xmlns:p14="http://schemas.microsoft.com/office/powerpoint/2010/main" val="1409002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11" name="Titel 1"/>
          <p:cNvSpPr>
            <a:spLocks noGrp="1"/>
          </p:cNvSpPr>
          <p:nvPr>
            <p:ph type="ctrTitle"/>
          </p:nvPr>
        </p:nvSpPr>
        <p:spPr>
          <a:xfrm>
            <a:off x="714666" y="1140080"/>
            <a:ext cx="7402748" cy="667890"/>
          </a:xfrm>
          <a:prstGeom prst="rect">
            <a:avLst/>
          </a:prstGeom>
        </p:spPr>
        <p:txBody>
          <a:bodyPr/>
          <a:lstStyle>
            <a:lvl1pPr algn="l">
              <a:defRPr sz="3000" b="1" i="0" cap="none">
                <a:solidFill>
                  <a:srgbClr val="1961AB"/>
                </a:solidFill>
                <a:latin typeface="Segoe UI"/>
              </a:defRPr>
            </a:lvl1pPr>
          </a:lstStyle>
          <a:p>
            <a:r>
              <a:rPr lang="nl-BE" dirty="0"/>
              <a:t>Titelstijl van model bewerken</a:t>
            </a:r>
            <a:endParaRPr lang="nl-NL" dirty="0"/>
          </a:p>
        </p:txBody>
      </p:sp>
      <p:sp>
        <p:nvSpPr>
          <p:cNvPr id="12" name="Subtitel 2"/>
          <p:cNvSpPr>
            <a:spLocks noGrp="1"/>
          </p:cNvSpPr>
          <p:nvPr>
            <p:ph type="subTitle" idx="1"/>
          </p:nvPr>
        </p:nvSpPr>
        <p:spPr>
          <a:xfrm>
            <a:off x="714665" y="2005879"/>
            <a:ext cx="7402749" cy="2444799"/>
          </a:xfrm>
          <a:prstGeom prst="rect">
            <a:avLst/>
          </a:prstGeom>
        </p:spPr>
        <p:txBody>
          <a:bodyPr/>
          <a:lstStyle>
            <a:lvl1pPr marL="0" indent="0" algn="l">
              <a:buNone/>
              <a:defRPr sz="2000" b="0" i="0" baseline="0">
                <a:solidFill>
                  <a:srgbClr val="B7B1A9"/>
                </a:solidFill>
                <a:latin typeface="Segoe UI"/>
                <a:cs typeface="Segoe UI"/>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BE" dirty="0"/>
              <a:t>Klik om de titelstijl van het model te bewerken</a:t>
            </a:r>
            <a:endParaRPr lang="nl-NL" dirty="0"/>
          </a:p>
        </p:txBody>
      </p:sp>
      <p:sp>
        <p:nvSpPr>
          <p:cNvPr id="4" name="Tijdelijke aanduiding voor voettekst 4"/>
          <p:cNvSpPr>
            <a:spLocks noGrp="1"/>
          </p:cNvSpPr>
          <p:nvPr>
            <p:ph type="ftr" sz="quarter" idx="10"/>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Tree>
    <p:extLst>
      <p:ext uri="{BB962C8B-B14F-4D97-AF65-F5344CB8AC3E}">
        <p14:creationId xmlns:p14="http://schemas.microsoft.com/office/powerpoint/2010/main" val="26752813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5" name="Titel 1"/>
          <p:cNvSpPr>
            <a:spLocks noGrp="1"/>
          </p:cNvSpPr>
          <p:nvPr>
            <p:ph type="title"/>
          </p:nvPr>
        </p:nvSpPr>
        <p:spPr>
          <a:xfrm>
            <a:off x="719136" y="371690"/>
            <a:ext cx="7543260" cy="817022"/>
          </a:xfrm>
          <a:prstGeom prst="rect">
            <a:avLst/>
          </a:prstGeom>
        </p:spPr>
        <p:txBody>
          <a:bodyPr/>
          <a:lstStyle>
            <a:lvl1pPr algn="l">
              <a:defRPr sz="2800" b="1" i="0">
                <a:solidFill>
                  <a:srgbClr val="1961AB"/>
                </a:solidFill>
                <a:latin typeface="Segoe UI"/>
              </a:defRPr>
            </a:lvl1pPr>
          </a:lstStyle>
          <a:p>
            <a:r>
              <a:rPr lang="nl-BE" dirty="0"/>
              <a:t>Titelstijl van model bewerken</a:t>
            </a:r>
            <a:endParaRPr lang="nl-NL" dirty="0"/>
          </a:p>
        </p:txBody>
      </p:sp>
      <p:sp>
        <p:nvSpPr>
          <p:cNvPr id="6" name="Tijdelijke aanduiding voor inhoud 2"/>
          <p:cNvSpPr>
            <a:spLocks noGrp="1"/>
          </p:cNvSpPr>
          <p:nvPr>
            <p:ph idx="1"/>
          </p:nvPr>
        </p:nvSpPr>
        <p:spPr>
          <a:xfrm>
            <a:off x="719136" y="1291082"/>
            <a:ext cx="7543260" cy="3488805"/>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stStyle>
          <a:p>
            <a:pPr lvl="0"/>
            <a:r>
              <a:rPr lang="nl-BE" dirty="0"/>
              <a:t>Klik om de tekststijl van het model te bewerken</a:t>
            </a:r>
          </a:p>
          <a:p>
            <a:pPr lvl="1"/>
            <a:r>
              <a:rPr lang="nl-BE" dirty="0"/>
              <a:t>Tweede niveau</a:t>
            </a:r>
          </a:p>
          <a:p>
            <a:pPr lvl="2"/>
            <a:r>
              <a:rPr lang="nl-BE" dirty="0"/>
              <a:t>Derde niveau</a:t>
            </a:r>
          </a:p>
          <a:p>
            <a:pPr lvl="3"/>
            <a:r>
              <a:rPr lang="nl-BE" dirty="0"/>
              <a:t>Vierde niveau</a:t>
            </a:r>
          </a:p>
        </p:txBody>
      </p:sp>
      <p:sp>
        <p:nvSpPr>
          <p:cNvPr id="4" name="Tijdelijke aanduiding voor voettekst 4"/>
          <p:cNvSpPr>
            <a:spLocks noGrp="1"/>
          </p:cNvSpPr>
          <p:nvPr>
            <p:ph type="ftr" sz="quarter" idx="10"/>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
        <p:nvSpPr>
          <p:cNvPr id="2" name="Slide Number Placeholder 1"/>
          <p:cNvSpPr>
            <a:spLocks noGrp="1"/>
          </p:cNvSpPr>
          <p:nvPr>
            <p:ph type="sldNum" sz="quarter" idx="11"/>
          </p:nvPr>
        </p:nvSpPr>
        <p:spPr/>
        <p:txBody>
          <a:bodyPr/>
          <a:lstStyle>
            <a:lvl1pPr>
              <a:defRPr>
                <a:solidFill>
                  <a:schemeClr val="tx1"/>
                </a:solidFill>
              </a:defRPr>
            </a:lvl1pPr>
          </a:lstStyle>
          <a:p>
            <a:fld id="{217467E9-DD02-4EC4-AEB8-5B76292E2B01}" type="slidenum">
              <a:rPr lang="en-GB" smtClean="0"/>
              <a:pPr/>
              <a:t>‹nr.›</a:t>
            </a:fld>
            <a:endParaRPr lang="en-GB" dirty="0"/>
          </a:p>
        </p:txBody>
      </p:sp>
    </p:spTree>
    <p:extLst>
      <p:ext uri="{BB962C8B-B14F-4D97-AF65-F5344CB8AC3E}">
        <p14:creationId xmlns:p14="http://schemas.microsoft.com/office/powerpoint/2010/main" val="3404689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3" name="Tijdelijke aanduiding voor inhoud 3"/>
          <p:cNvSpPr>
            <a:spLocks noGrp="1"/>
          </p:cNvSpPr>
          <p:nvPr>
            <p:ph sz="half" idx="13"/>
          </p:nvPr>
        </p:nvSpPr>
        <p:spPr>
          <a:xfrm>
            <a:off x="725819" y="1291446"/>
            <a:ext cx="3665166" cy="4274226"/>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a:p>
            <a:pPr lvl="1"/>
            <a:r>
              <a:rPr lang="nl-BE" dirty="0"/>
              <a:t>Tweede niveau</a:t>
            </a:r>
          </a:p>
          <a:p>
            <a:pPr lvl="2"/>
            <a:r>
              <a:rPr lang="nl-BE" dirty="0"/>
              <a:t>Derde niveau</a:t>
            </a:r>
          </a:p>
        </p:txBody>
      </p:sp>
      <p:sp>
        <p:nvSpPr>
          <p:cNvPr id="4" name="Tijdelijke aanduiding voor inhoud 3"/>
          <p:cNvSpPr>
            <a:spLocks noGrp="1"/>
          </p:cNvSpPr>
          <p:nvPr>
            <p:ph sz="half" idx="14"/>
          </p:nvPr>
        </p:nvSpPr>
        <p:spPr>
          <a:xfrm>
            <a:off x="4619045" y="1291446"/>
            <a:ext cx="3665166" cy="4274226"/>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a:p>
            <a:pPr lvl="1"/>
            <a:r>
              <a:rPr lang="nl-BE" dirty="0"/>
              <a:t>Tweede niveau</a:t>
            </a:r>
          </a:p>
          <a:p>
            <a:pPr lvl="2"/>
            <a:r>
              <a:rPr lang="nl-BE" dirty="0"/>
              <a:t>Derde niveau</a:t>
            </a:r>
          </a:p>
        </p:txBody>
      </p:sp>
      <p:sp>
        <p:nvSpPr>
          <p:cNvPr id="6" name="Titel 1"/>
          <p:cNvSpPr>
            <a:spLocks noGrp="1"/>
          </p:cNvSpPr>
          <p:nvPr>
            <p:ph type="title"/>
          </p:nvPr>
        </p:nvSpPr>
        <p:spPr>
          <a:xfrm>
            <a:off x="719136" y="371690"/>
            <a:ext cx="7543260" cy="817022"/>
          </a:xfrm>
          <a:prstGeom prst="rect">
            <a:avLst/>
          </a:prstGeom>
        </p:spPr>
        <p:txBody>
          <a:bodyPr/>
          <a:lstStyle>
            <a:lvl1pPr algn="l">
              <a:defRPr sz="2800" b="1" i="0">
                <a:solidFill>
                  <a:srgbClr val="1961AB"/>
                </a:solidFill>
                <a:latin typeface="Segoe UI"/>
              </a:defRPr>
            </a:lvl1pPr>
          </a:lstStyle>
          <a:p>
            <a:r>
              <a:rPr lang="nl-BE" dirty="0"/>
              <a:t>Titelstijl van model bewerken</a:t>
            </a:r>
            <a:endParaRPr lang="nl-NL" dirty="0"/>
          </a:p>
        </p:txBody>
      </p:sp>
      <p:sp>
        <p:nvSpPr>
          <p:cNvPr id="5" name="Tijdelijke aanduiding voor voettekst 4"/>
          <p:cNvSpPr>
            <a:spLocks noGrp="1"/>
          </p:cNvSpPr>
          <p:nvPr>
            <p:ph type="ftr" sz="quarter" idx="15"/>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
        <p:nvSpPr>
          <p:cNvPr id="2" name="Slide Number Placeholder 1"/>
          <p:cNvSpPr>
            <a:spLocks noGrp="1"/>
          </p:cNvSpPr>
          <p:nvPr>
            <p:ph type="sldNum" sz="quarter" idx="16"/>
          </p:nvPr>
        </p:nvSpPr>
        <p:spPr/>
        <p:txBody>
          <a:bodyPr/>
          <a:lstStyle/>
          <a:p>
            <a:fld id="{217467E9-DD02-4EC4-AEB8-5B76292E2B01}" type="slidenum">
              <a:rPr lang="en-GB" smtClean="0"/>
              <a:pPr/>
              <a:t>‹nr.›</a:t>
            </a:fld>
            <a:endParaRPr lang="en-GB" dirty="0"/>
          </a:p>
        </p:txBody>
      </p:sp>
    </p:spTree>
    <p:extLst>
      <p:ext uri="{BB962C8B-B14F-4D97-AF65-F5344CB8AC3E}">
        <p14:creationId xmlns:p14="http://schemas.microsoft.com/office/powerpoint/2010/main" val="1669696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Aangepaste indeling">
    <p:spTree>
      <p:nvGrpSpPr>
        <p:cNvPr id="1" name=""/>
        <p:cNvGrpSpPr/>
        <p:nvPr/>
      </p:nvGrpSpPr>
      <p:grpSpPr>
        <a:xfrm>
          <a:off x="0" y="0"/>
          <a:ext cx="0" cy="0"/>
          <a:chOff x="0" y="0"/>
          <a:chExt cx="0" cy="0"/>
        </a:xfrm>
      </p:grpSpPr>
      <p:sp>
        <p:nvSpPr>
          <p:cNvPr id="4" name="Titel 1"/>
          <p:cNvSpPr>
            <a:spLocks noGrp="1"/>
          </p:cNvSpPr>
          <p:nvPr>
            <p:ph type="title"/>
          </p:nvPr>
        </p:nvSpPr>
        <p:spPr>
          <a:xfrm>
            <a:off x="719136" y="371690"/>
            <a:ext cx="7543260" cy="817022"/>
          </a:xfrm>
          <a:prstGeom prst="rect">
            <a:avLst/>
          </a:prstGeom>
        </p:spPr>
        <p:txBody>
          <a:bodyPr/>
          <a:lstStyle>
            <a:lvl1pPr algn="l">
              <a:defRPr sz="2800" b="1" i="0">
                <a:solidFill>
                  <a:srgbClr val="1961AB"/>
                </a:solidFill>
                <a:latin typeface="Segoe UI"/>
              </a:defRPr>
            </a:lvl1pPr>
          </a:lstStyle>
          <a:p>
            <a:r>
              <a:rPr lang="nl-BE" dirty="0"/>
              <a:t>Titelstijl van model bewerken</a:t>
            </a:r>
            <a:endParaRPr lang="nl-NL" dirty="0"/>
          </a:p>
        </p:txBody>
      </p:sp>
      <p:sp>
        <p:nvSpPr>
          <p:cNvPr id="5" name="Tijdelijke aanduiding voor tekst 2"/>
          <p:cNvSpPr>
            <a:spLocks noGrp="1"/>
          </p:cNvSpPr>
          <p:nvPr>
            <p:ph type="body" idx="1"/>
          </p:nvPr>
        </p:nvSpPr>
        <p:spPr>
          <a:xfrm>
            <a:off x="705480" y="1302089"/>
            <a:ext cx="3668409" cy="639762"/>
          </a:xfrm>
          <a:prstGeom prst="rect">
            <a:avLst/>
          </a:prstGeom>
        </p:spPr>
        <p:txBody>
          <a:bodyPr anchor="b"/>
          <a:lstStyle>
            <a:lvl1pPr marL="0" indent="0">
              <a:buNone/>
              <a:defRPr sz="2200" b="0" i="0">
                <a:latin typeface="Segoe UI"/>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dirty="0"/>
              <a:t>Klik om de tekststijl van het model te bewerken</a:t>
            </a:r>
          </a:p>
        </p:txBody>
      </p:sp>
      <p:sp>
        <p:nvSpPr>
          <p:cNvPr id="6" name="Tijdelijke aanduiding voor inhoud 3"/>
          <p:cNvSpPr>
            <a:spLocks noGrp="1"/>
          </p:cNvSpPr>
          <p:nvPr>
            <p:ph sz="half" idx="2"/>
          </p:nvPr>
        </p:nvSpPr>
        <p:spPr>
          <a:xfrm>
            <a:off x="705480" y="2028320"/>
            <a:ext cx="3668409" cy="3445551"/>
          </a:xfrm>
          <a:prstGeom prst="rect">
            <a:avLst/>
          </a:prstGeom>
        </p:spPr>
        <p:txBody>
          <a:bodyPr/>
          <a:lstStyle>
            <a:lvl1pPr>
              <a:defRPr sz="2000">
                <a:latin typeface="Segoe UI"/>
              </a:defRPr>
            </a:lvl1pPr>
            <a:lvl2pPr>
              <a:defRPr sz="1800">
                <a:latin typeface="Segoe UI"/>
              </a:defRPr>
            </a:lvl2pPr>
            <a:lvl3pPr>
              <a:defRPr sz="1600">
                <a:latin typeface="Segoe UI"/>
              </a:defRPr>
            </a:lvl3pPr>
            <a:lvl4pPr>
              <a:defRPr sz="1600">
                <a:latin typeface="Segoe UI"/>
              </a:defRPr>
            </a:lvl4pPr>
            <a:lvl5pPr>
              <a:defRPr sz="1600">
                <a:latin typeface="Segoe UI"/>
              </a:defRPr>
            </a:lvl5pPr>
            <a:lvl6pPr>
              <a:defRPr sz="1600"/>
            </a:lvl6pPr>
            <a:lvl7pPr>
              <a:defRPr sz="1600"/>
            </a:lvl7pPr>
            <a:lvl8pPr>
              <a:defRPr sz="1600"/>
            </a:lvl8pPr>
            <a:lvl9pPr>
              <a:defRPr sz="1600"/>
            </a:lvl9pPr>
          </a:lstStyle>
          <a:p>
            <a:pPr lvl="0"/>
            <a:r>
              <a:rPr lang="nl-BE" dirty="0"/>
              <a:t>Klik om de tekststijl van het model te bewerken</a:t>
            </a:r>
          </a:p>
          <a:p>
            <a:pPr lvl="1"/>
            <a:r>
              <a:rPr lang="nl-BE" dirty="0"/>
              <a:t>Tweede niveau</a:t>
            </a:r>
          </a:p>
          <a:p>
            <a:pPr lvl="2"/>
            <a:r>
              <a:rPr lang="nl-BE" dirty="0"/>
              <a:t>Derde niveau</a:t>
            </a:r>
          </a:p>
        </p:txBody>
      </p:sp>
      <p:sp>
        <p:nvSpPr>
          <p:cNvPr id="7" name="Tijdelijke aanduiding voor tekst 2"/>
          <p:cNvSpPr>
            <a:spLocks noGrp="1"/>
          </p:cNvSpPr>
          <p:nvPr>
            <p:ph type="body" idx="13"/>
          </p:nvPr>
        </p:nvSpPr>
        <p:spPr>
          <a:xfrm>
            <a:off x="4585735" y="1302089"/>
            <a:ext cx="3668409" cy="639762"/>
          </a:xfrm>
          <a:prstGeom prst="rect">
            <a:avLst/>
          </a:prstGeom>
        </p:spPr>
        <p:txBody>
          <a:bodyPr anchor="b"/>
          <a:lstStyle>
            <a:lvl1pPr marL="0" indent="0">
              <a:buNone/>
              <a:defRPr sz="2200" b="0" i="0">
                <a:latin typeface="Segoe UI"/>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dirty="0"/>
              <a:t>Klik om de tekststijl van het model te bewerken</a:t>
            </a:r>
          </a:p>
        </p:txBody>
      </p:sp>
      <p:sp>
        <p:nvSpPr>
          <p:cNvPr id="8" name="Tijdelijke aanduiding voor inhoud 3"/>
          <p:cNvSpPr>
            <a:spLocks noGrp="1"/>
          </p:cNvSpPr>
          <p:nvPr>
            <p:ph sz="half" idx="14"/>
          </p:nvPr>
        </p:nvSpPr>
        <p:spPr>
          <a:xfrm>
            <a:off x="4585735" y="2028320"/>
            <a:ext cx="3668409" cy="3445551"/>
          </a:xfrm>
          <a:prstGeom prst="rect">
            <a:avLst/>
          </a:prstGeom>
        </p:spPr>
        <p:txBody>
          <a:bodyPr/>
          <a:lstStyle>
            <a:lvl1pPr>
              <a:defRPr sz="2000">
                <a:latin typeface="Segoe UI"/>
              </a:defRPr>
            </a:lvl1pPr>
            <a:lvl2pPr>
              <a:defRPr sz="1800">
                <a:latin typeface="Segoe UI"/>
              </a:defRPr>
            </a:lvl2pPr>
            <a:lvl3pPr>
              <a:defRPr sz="1600">
                <a:latin typeface="Segoe UI"/>
              </a:defRPr>
            </a:lvl3pPr>
            <a:lvl4pPr>
              <a:defRPr sz="1600">
                <a:latin typeface="Segoe UI"/>
              </a:defRPr>
            </a:lvl4pPr>
            <a:lvl5pPr>
              <a:defRPr sz="1600">
                <a:latin typeface="Segoe UI"/>
              </a:defRPr>
            </a:lvl5pPr>
            <a:lvl6pPr>
              <a:defRPr sz="1600"/>
            </a:lvl6pPr>
            <a:lvl7pPr>
              <a:defRPr sz="1600"/>
            </a:lvl7pPr>
            <a:lvl8pPr>
              <a:defRPr sz="1600"/>
            </a:lvl8pPr>
            <a:lvl9pPr>
              <a:defRPr sz="1600"/>
            </a:lvl9pPr>
          </a:lstStyle>
          <a:p>
            <a:pPr lvl="0"/>
            <a:r>
              <a:rPr lang="nl-BE" dirty="0"/>
              <a:t>Klik om de tekststijl van het model te bewerken</a:t>
            </a:r>
          </a:p>
          <a:p>
            <a:pPr lvl="1"/>
            <a:r>
              <a:rPr lang="nl-BE" dirty="0"/>
              <a:t>Tweede niveau</a:t>
            </a:r>
          </a:p>
          <a:p>
            <a:pPr lvl="2"/>
            <a:r>
              <a:rPr lang="nl-BE" dirty="0"/>
              <a:t>Derde niveau</a:t>
            </a:r>
          </a:p>
        </p:txBody>
      </p:sp>
      <p:sp>
        <p:nvSpPr>
          <p:cNvPr id="9" name="Tijdelijke aanduiding voor voettekst 4"/>
          <p:cNvSpPr>
            <a:spLocks noGrp="1"/>
          </p:cNvSpPr>
          <p:nvPr>
            <p:ph type="ftr" sz="quarter" idx="15"/>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
        <p:nvSpPr>
          <p:cNvPr id="2" name="Slide Number Placeholder 1"/>
          <p:cNvSpPr>
            <a:spLocks noGrp="1"/>
          </p:cNvSpPr>
          <p:nvPr>
            <p:ph type="sldNum" sz="quarter" idx="16"/>
          </p:nvPr>
        </p:nvSpPr>
        <p:spPr/>
        <p:txBody>
          <a:bodyPr/>
          <a:lstStyle/>
          <a:p>
            <a:fld id="{217467E9-DD02-4EC4-AEB8-5B76292E2B01}" type="slidenum">
              <a:rPr lang="en-GB" smtClean="0"/>
              <a:pPr/>
              <a:t>‹nr.›</a:t>
            </a:fld>
            <a:endParaRPr lang="en-GB" dirty="0"/>
          </a:p>
        </p:txBody>
      </p:sp>
    </p:spTree>
    <p:extLst>
      <p:ext uri="{BB962C8B-B14F-4D97-AF65-F5344CB8AC3E}">
        <p14:creationId xmlns:p14="http://schemas.microsoft.com/office/powerpoint/2010/main" val="3735729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Aangepaste indeling">
    <p:spTree>
      <p:nvGrpSpPr>
        <p:cNvPr id="1" name=""/>
        <p:cNvGrpSpPr/>
        <p:nvPr/>
      </p:nvGrpSpPr>
      <p:grpSpPr>
        <a:xfrm>
          <a:off x="0" y="0"/>
          <a:ext cx="0" cy="0"/>
          <a:chOff x="0" y="0"/>
          <a:chExt cx="0" cy="0"/>
        </a:xfrm>
      </p:grpSpPr>
      <p:sp>
        <p:nvSpPr>
          <p:cNvPr id="4" name="Titel 1"/>
          <p:cNvSpPr>
            <a:spLocks noGrp="1"/>
          </p:cNvSpPr>
          <p:nvPr>
            <p:ph type="title"/>
          </p:nvPr>
        </p:nvSpPr>
        <p:spPr>
          <a:xfrm>
            <a:off x="719136" y="371690"/>
            <a:ext cx="7543260" cy="817022"/>
          </a:xfrm>
          <a:prstGeom prst="rect">
            <a:avLst/>
          </a:prstGeom>
        </p:spPr>
        <p:txBody>
          <a:bodyPr/>
          <a:lstStyle>
            <a:lvl1pPr algn="l">
              <a:defRPr sz="2800" b="1" i="0">
                <a:solidFill>
                  <a:srgbClr val="1961AB"/>
                </a:solidFill>
                <a:latin typeface="Segoe UI"/>
              </a:defRPr>
            </a:lvl1pPr>
          </a:lstStyle>
          <a:p>
            <a:r>
              <a:rPr lang="nl-BE" dirty="0"/>
              <a:t>Titelstijl van model bewerken</a:t>
            </a:r>
            <a:endParaRPr lang="nl-NL" dirty="0"/>
          </a:p>
        </p:txBody>
      </p:sp>
      <p:sp>
        <p:nvSpPr>
          <p:cNvPr id="5" name="Tijdelijke aanduiding voor inhoud 3"/>
          <p:cNvSpPr>
            <a:spLocks noGrp="1"/>
          </p:cNvSpPr>
          <p:nvPr>
            <p:ph sz="half" idx="16"/>
          </p:nvPr>
        </p:nvSpPr>
        <p:spPr>
          <a:xfrm>
            <a:off x="4631630" y="1303097"/>
            <a:ext cx="3665166" cy="1523865"/>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p:txBody>
      </p:sp>
      <p:sp>
        <p:nvSpPr>
          <p:cNvPr id="8" name="Tijdelijke aanduiding voor afbeelding 3"/>
          <p:cNvSpPr>
            <a:spLocks noGrp="1"/>
          </p:cNvSpPr>
          <p:nvPr>
            <p:ph type="pic" sz="quarter" idx="20"/>
          </p:nvPr>
        </p:nvSpPr>
        <p:spPr>
          <a:xfrm>
            <a:off x="739620" y="1310393"/>
            <a:ext cx="3663950" cy="1516569"/>
          </a:xfrm>
          <a:prstGeom prst="rect">
            <a:avLst/>
          </a:prstGeom>
        </p:spPr>
        <p:txBody>
          <a:bodyPr vert="horz"/>
          <a:lstStyle>
            <a:lvl1pPr marL="0" indent="0">
              <a:buNone/>
              <a:defRPr sz="2000">
                <a:latin typeface="Segoe UI"/>
              </a:defRPr>
            </a:lvl1pPr>
          </a:lstStyle>
          <a:p>
            <a:pPr lvl="0"/>
            <a:endParaRPr lang="nl-NL" noProof="0" dirty="0"/>
          </a:p>
        </p:txBody>
      </p:sp>
      <p:sp>
        <p:nvSpPr>
          <p:cNvPr id="9" name="Tijdelijke aanduiding voor inhoud 3"/>
          <p:cNvSpPr>
            <a:spLocks noGrp="1"/>
          </p:cNvSpPr>
          <p:nvPr>
            <p:ph sz="half" idx="21"/>
          </p:nvPr>
        </p:nvSpPr>
        <p:spPr>
          <a:xfrm>
            <a:off x="4633814" y="2979362"/>
            <a:ext cx="3665166" cy="1523865"/>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p:txBody>
      </p:sp>
      <p:sp>
        <p:nvSpPr>
          <p:cNvPr id="10" name="Tijdelijke aanduiding voor afbeelding 3"/>
          <p:cNvSpPr>
            <a:spLocks noGrp="1"/>
          </p:cNvSpPr>
          <p:nvPr>
            <p:ph type="pic" sz="quarter" idx="22"/>
          </p:nvPr>
        </p:nvSpPr>
        <p:spPr>
          <a:xfrm>
            <a:off x="741804" y="2986658"/>
            <a:ext cx="3663950" cy="1516569"/>
          </a:xfrm>
          <a:prstGeom prst="rect">
            <a:avLst/>
          </a:prstGeom>
        </p:spPr>
        <p:txBody>
          <a:bodyPr vert="horz"/>
          <a:lstStyle>
            <a:lvl1pPr marL="0" indent="0">
              <a:buNone/>
              <a:defRPr sz="2000">
                <a:latin typeface="Segoe UI"/>
              </a:defRPr>
            </a:lvl1pPr>
          </a:lstStyle>
          <a:p>
            <a:pPr lvl="0"/>
            <a:endParaRPr lang="nl-NL" noProof="0" dirty="0"/>
          </a:p>
        </p:txBody>
      </p:sp>
      <p:sp>
        <p:nvSpPr>
          <p:cNvPr id="7" name="Tijdelijke aanduiding voor voettekst 4"/>
          <p:cNvSpPr>
            <a:spLocks noGrp="1"/>
          </p:cNvSpPr>
          <p:nvPr>
            <p:ph type="ftr" sz="quarter" idx="23"/>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
        <p:nvSpPr>
          <p:cNvPr id="2" name="Slide Number Placeholder 1"/>
          <p:cNvSpPr>
            <a:spLocks noGrp="1"/>
          </p:cNvSpPr>
          <p:nvPr>
            <p:ph type="sldNum" sz="quarter" idx="24"/>
          </p:nvPr>
        </p:nvSpPr>
        <p:spPr/>
        <p:txBody>
          <a:bodyPr/>
          <a:lstStyle/>
          <a:p>
            <a:fld id="{217467E9-DD02-4EC4-AEB8-5B76292E2B01}" type="slidenum">
              <a:rPr lang="en-GB" smtClean="0"/>
              <a:pPr/>
              <a:t>‹nr.›</a:t>
            </a:fld>
            <a:endParaRPr lang="en-GB" dirty="0"/>
          </a:p>
        </p:txBody>
      </p:sp>
    </p:spTree>
    <p:extLst>
      <p:ext uri="{BB962C8B-B14F-4D97-AF65-F5344CB8AC3E}">
        <p14:creationId xmlns:p14="http://schemas.microsoft.com/office/powerpoint/2010/main" val="379336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Aangepaste indeling">
    <p:spTree>
      <p:nvGrpSpPr>
        <p:cNvPr id="1" name=""/>
        <p:cNvGrpSpPr/>
        <p:nvPr/>
      </p:nvGrpSpPr>
      <p:grpSpPr>
        <a:xfrm>
          <a:off x="0" y="0"/>
          <a:ext cx="0" cy="0"/>
          <a:chOff x="0" y="0"/>
          <a:chExt cx="0" cy="0"/>
        </a:xfrm>
      </p:grpSpPr>
      <p:sp>
        <p:nvSpPr>
          <p:cNvPr id="4" name="Titel 1"/>
          <p:cNvSpPr>
            <a:spLocks noGrp="1"/>
          </p:cNvSpPr>
          <p:nvPr>
            <p:ph type="title"/>
          </p:nvPr>
        </p:nvSpPr>
        <p:spPr>
          <a:xfrm>
            <a:off x="719136" y="371690"/>
            <a:ext cx="7543260" cy="817022"/>
          </a:xfrm>
          <a:prstGeom prst="rect">
            <a:avLst/>
          </a:prstGeom>
        </p:spPr>
        <p:txBody>
          <a:bodyPr/>
          <a:lstStyle>
            <a:lvl1pPr algn="l">
              <a:defRPr sz="2800" b="1" i="0">
                <a:solidFill>
                  <a:srgbClr val="1961AB"/>
                </a:solidFill>
                <a:latin typeface="Segoe UI"/>
              </a:defRPr>
            </a:lvl1pPr>
          </a:lstStyle>
          <a:p>
            <a:r>
              <a:rPr lang="nl-BE" dirty="0"/>
              <a:t>Titelstijl van model bewerken</a:t>
            </a:r>
            <a:endParaRPr lang="nl-NL" dirty="0"/>
          </a:p>
        </p:txBody>
      </p:sp>
      <p:sp>
        <p:nvSpPr>
          <p:cNvPr id="5" name="Tijdelijke aanduiding voor inhoud 3"/>
          <p:cNvSpPr>
            <a:spLocks noGrp="1"/>
          </p:cNvSpPr>
          <p:nvPr>
            <p:ph sz="half" idx="17"/>
          </p:nvPr>
        </p:nvSpPr>
        <p:spPr>
          <a:xfrm>
            <a:off x="4617974" y="2987706"/>
            <a:ext cx="3665166" cy="1461412"/>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p:txBody>
      </p:sp>
      <p:sp>
        <p:nvSpPr>
          <p:cNvPr id="6" name="Tijdelijke aanduiding voor afbeelding 3"/>
          <p:cNvSpPr>
            <a:spLocks noGrp="1"/>
          </p:cNvSpPr>
          <p:nvPr>
            <p:ph type="pic" sz="quarter" idx="19"/>
          </p:nvPr>
        </p:nvSpPr>
        <p:spPr>
          <a:xfrm>
            <a:off x="4619190" y="1278194"/>
            <a:ext cx="3663950" cy="1521454"/>
          </a:xfrm>
          <a:prstGeom prst="rect">
            <a:avLst/>
          </a:prstGeom>
        </p:spPr>
        <p:txBody>
          <a:bodyPr vert="horz"/>
          <a:lstStyle>
            <a:lvl1pPr marL="0" indent="0">
              <a:buNone/>
              <a:defRPr sz="2000">
                <a:latin typeface="Segoe UI"/>
              </a:defRPr>
            </a:lvl1pPr>
          </a:lstStyle>
          <a:p>
            <a:pPr lvl="0"/>
            <a:endParaRPr lang="nl-NL" noProof="0" dirty="0"/>
          </a:p>
        </p:txBody>
      </p:sp>
      <p:sp>
        <p:nvSpPr>
          <p:cNvPr id="7" name="Tijdelijke aanduiding voor afbeelding 3"/>
          <p:cNvSpPr>
            <a:spLocks noGrp="1"/>
          </p:cNvSpPr>
          <p:nvPr>
            <p:ph type="pic" sz="quarter" idx="20"/>
          </p:nvPr>
        </p:nvSpPr>
        <p:spPr>
          <a:xfrm>
            <a:off x="725964" y="1278194"/>
            <a:ext cx="3663950" cy="1521454"/>
          </a:xfrm>
          <a:prstGeom prst="rect">
            <a:avLst/>
          </a:prstGeom>
        </p:spPr>
        <p:txBody>
          <a:bodyPr vert="horz"/>
          <a:lstStyle>
            <a:lvl1pPr marL="0" indent="0">
              <a:buNone/>
              <a:defRPr sz="2000">
                <a:latin typeface="Segoe UI"/>
              </a:defRPr>
            </a:lvl1pPr>
          </a:lstStyle>
          <a:p>
            <a:pPr lvl="0"/>
            <a:endParaRPr lang="nl-NL" noProof="0" dirty="0"/>
          </a:p>
        </p:txBody>
      </p:sp>
      <p:sp>
        <p:nvSpPr>
          <p:cNvPr id="8" name="Tijdelijke aanduiding voor inhoud 3"/>
          <p:cNvSpPr>
            <a:spLocks noGrp="1"/>
          </p:cNvSpPr>
          <p:nvPr>
            <p:ph sz="half" idx="21"/>
          </p:nvPr>
        </p:nvSpPr>
        <p:spPr>
          <a:xfrm>
            <a:off x="725964" y="2987706"/>
            <a:ext cx="3665166" cy="1461412"/>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p:txBody>
      </p:sp>
      <p:sp>
        <p:nvSpPr>
          <p:cNvPr id="9" name="Tijdelijke aanduiding voor voettekst 4"/>
          <p:cNvSpPr>
            <a:spLocks noGrp="1"/>
          </p:cNvSpPr>
          <p:nvPr>
            <p:ph type="ftr" sz="quarter" idx="22"/>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
        <p:nvSpPr>
          <p:cNvPr id="2" name="Slide Number Placeholder 1"/>
          <p:cNvSpPr>
            <a:spLocks noGrp="1"/>
          </p:cNvSpPr>
          <p:nvPr>
            <p:ph type="sldNum" sz="quarter" idx="23"/>
          </p:nvPr>
        </p:nvSpPr>
        <p:spPr/>
        <p:txBody>
          <a:bodyPr/>
          <a:lstStyle/>
          <a:p>
            <a:fld id="{217467E9-DD02-4EC4-AEB8-5B76292E2B01}" type="slidenum">
              <a:rPr lang="en-GB" smtClean="0"/>
              <a:pPr/>
              <a:t>‹nr.›</a:t>
            </a:fld>
            <a:endParaRPr lang="en-GB" dirty="0"/>
          </a:p>
        </p:txBody>
      </p:sp>
    </p:spTree>
    <p:extLst>
      <p:ext uri="{BB962C8B-B14F-4D97-AF65-F5344CB8AC3E}">
        <p14:creationId xmlns:p14="http://schemas.microsoft.com/office/powerpoint/2010/main" val="2793144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Aangepaste indeling">
    <p:spTree>
      <p:nvGrpSpPr>
        <p:cNvPr id="1" name=""/>
        <p:cNvGrpSpPr/>
        <p:nvPr/>
      </p:nvGrpSpPr>
      <p:grpSpPr>
        <a:xfrm>
          <a:off x="0" y="0"/>
          <a:ext cx="0" cy="0"/>
          <a:chOff x="0" y="0"/>
          <a:chExt cx="0" cy="0"/>
        </a:xfrm>
      </p:grpSpPr>
      <p:sp>
        <p:nvSpPr>
          <p:cNvPr id="3" name="Tijdelijke aanduiding voor afbeelding 3"/>
          <p:cNvSpPr>
            <a:spLocks noGrp="1"/>
          </p:cNvSpPr>
          <p:nvPr>
            <p:ph type="pic" sz="quarter" idx="10"/>
          </p:nvPr>
        </p:nvSpPr>
        <p:spPr>
          <a:xfrm>
            <a:off x="0" y="0"/>
            <a:ext cx="9144000" cy="5143500"/>
          </a:xfrm>
          <a:prstGeom prst="rect">
            <a:avLst/>
          </a:prstGeom>
        </p:spPr>
        <p:txBody>
          <a:bodyPr vert="horz"/>
          <a:lstStyle>
            <a:lvl1pPr>
              <a:defRPr sz="2400">
                <a:latin typeface="Segoe UI"/>
              </a:defRPr>
            </a:lvl1pPr>
          </a:lstStyle>
          <a:p>
            <a:pPr lvl="0"/>
            <a:endParaRPr lang="nl-NL" noProof="0" dirty="0"/>
          </a:p>
        </p:txBody>
      </p:sp>
    </p:spTree>
    <p:extLst>
      <p:ext uri="{BB962C8B-B14F-4D97-AF65-F5344CB8AC3E}">
        <p14:creationId xmlns:p14="http://schemas.microsoft.com/office/powerpoint/2010/main" val="37615183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Aangepaste indeling">
    <p:spTree>
      <p:nvGrpSpPr>
        <p:cNvPr id="1" name=""/>
        <p:cNvGrpSpPr/>
        <p:nvPr/>
      </p:nvGrpSpPr>
      <p:grpSpPr>
        <a:xfrm>
          <a:off x="0" y="0"/>
          <a:ext cx="0" cy="0"/>
          <a:chOff x="0" y="0"/>
          <a:chExt cx="0" cy="0"/>
        </a:xfrm>
      </p:grpSpPr>
      <p:sp>
        <p:nvSpPr>
          <p:cNvPr id="4" name="Titel 1"/>
          <p:cNvSpPr>
            <a:spLocks noGrp="1"/>
          </p:cNvSpPr>
          <p:nvPr>
            <p:ph type="title"/>
          </p:nvPr>
        </p:nvSpPr>
        <p:spPr>
          <a:xfrm>
            <a:off x="734517" y="2874761"/>
            <a:ext cx="5765260" cy="606255"/>
          </a:xfrm>
          <a:prstGeom prst="rect">
            <a:avLst/>
          </a:prstGeom>
        </p:spPr>
        <p:txBody>
          <a:bodyPr/>
          <a:lstStyle>
            <a:lvl1pPr algn="l">
              <a:defRPr sz="2400">
                <a:solidFill>
                  <a:srgbClr val="1961AB"/>
                </a:solidFill>
              </a:defRPr>
            </a:lvl1pPr>
          </a:lstStyle>
          <a:p>
            <a:r>
              <a:rPr lang="nl-BE" dirty="0"/>
              <a:t>Titelstijl van model bewerken</a:t>
            </a:r>
            <a:endParaRPr lang="nl-NL" dirty="0"/>
          </a:p>
        </p:txBody>
      </p:sp>
      <p:sp>
        <p:nvSpPr>
          <p:cNvPr id="5" name="Tijdelijke aanduiding voor tekst 2"/>
          <p:cNvSpPr>
            <a:spLocks noGrp="1"/>
          </p:cNvSpPr>
          <p:nvPr>
            <p:ph type="body" idx="1"/>
          </p:nvPr>
        </p:nvSpPr>
        <p:spPr>
          <a:xfrm>
            <a:off x="734517" y="3481016"/>
            <a:ext cx="5765260" cy="421531"/>
          </a:xfrm>
          <a:prstGeom prst="rect">
            <a:avLst/>
          </a:prstGeom>
        </p:spPr>
        <p:txBody>
          <a:bodyPr anchor="b"/>
          <a:lstStyle>
            <a:lvl1pPr marL="0" indent="0" algn="l">
              <a:buNone/>
              <a:defRPr sz="2000" b="0" i="0">
                <a:latin typeface="Segoe UI"/>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dirty="0"/>
              <a:t>Klik om de tekststijl van het model te bewerken</a:t>
            </a:r>
          </a:p>
        </p:txBody>
      </p:sp>
      <p:sp>
        <p:nvSpPr>
          <p:cNvPr id="6" name="Tijdelijke aanduiding voor afbeelding 3"/>
          <p:cNvSpPr>
            <a:spLocks noGrp="1"/>
          </p:cNvSpPr>
          <p:nvPr>
            <p:ph type="pic" sz="quarter" idx="11"/>
          </p:nvPr>
        </p:nvSpPr>
        <p:spPr>
          <a:xfrm>
            <a:off x="0" y="0"/>
            <a:ext cx="9144000" cy="2690394"/>
          </a:xfrm>
          <a:prstGeom prst="rect">
            <a:avLst/>
          </a:prstGeom>
        </p:spPr>
        <p:txBody>
          <a:bodyPr vert="horz"/>
          <a:lstStyle>
            <a:lvl1pPr>
              <a:defRPr sz="2400">
                <a:latin typeface="Segoe UI"/>
              </a:defRPr>
            </a:lvl1pPr>
          </a:lstStyle>
          <a:p>
            <a:pPr lvl="0"/>
            <a:endParaRPr lang="nl-NL" noProof="0" dirty="0"/>
          </a:p>
        </p:txBody>
      </p:sp>
      <p:sp>
        <p:nvSpPr>
          <p:cNvPr id="7" name="Tijdelijke aanduiding voor voettekst 4"/>
          <p:cNvSpPr>
            <a:spLocks noGrp="1"/>
          </p:cNvSpPr>
          <p:nvPr>
            <p:ph type="ftr" sz="quarter" idx="12"/>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
        <p:nvSpPr>
          <p:cNvPr id="2" name="Slide Number Placeholder 1"/>
          <p:cNvSpPr>
            <a:spLocks noGrp="1"/>
          </p:cNvSpPr>
          <p:nvPr>
            <p:ph type="sldNum" sz="quarter" idx="13"/>
          </p:nvPr>
        </p:nvSpPr>
        <p:spPr/>
        <p:txBody>
          <a:bodyPr/>
          <a:lstStyle/>
          <a:p>
            <a:fld id="{217467E9-DD02-4EC4-AEB8-5B76292E2B01}" type="slidenum">
              <a:rPr lang="en-GB" smtClean="0"/>
              <a:pPr/>
              <a:t>‹nr.›</a:t>
            </a:fld>
            <a:endParaRPr lang="en-GB" dirty="0"/>
          </a:p>
        </p:txBody>
      </p:sp>
    </p:spTree>
    <p:extLst>
      <p:ext uri="{BB962C8B-B14F-4D97-AF65-F5344CB8AC3E}">
        <p14:creationId xmlns:p14="http://schemas.microsoft.com/office/powerpoint/2010/main" val="211879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sp>
        <p:nvSpPr>
          <p:cNvPr id="5" name="Titel 1"/>
          <p:cNvSpPr>
            <a:spLocks noGrp="1"/>
          </p:cNvSpPr>
          <p:nvPr>
            <p:ph type="title"/>
          </p:nvPr>
        </p:nvSpPr>
        <p:spPr>
          <a:xfrm>
            <a:off x="719136" y="371690"/>
            <a:ext cx="7543260" cy="817022"/>
          </a:xfrm>
          <a:prstGeom prst="rect">
            <a:avLst/>
          </a:prstGeom>
        </p:spPr>
        <p:txBody>
          <a:bodyPr/>
          <a:lstStyle>
            <a:lvl1pPr algn="l">
              <a:defRPr sz="2800" b="1" i="0">
                <a:solidFill>
                  <a:srgbClr val="1961AB"/>
                </a:solidFill>
                <a:latin typeface="Segoe UI"/>
              </a:defRPr>
            </a:lvl1pPr>
          </a:lstStyle>
          <a:p>
            <a:r>
              <a:rPr lang="nl-BE" dirty="0"/>
              <a:t>Titelstijl van model bewerken</a:t>
            </a:r>
            <a:endParaRPr lang="nl-NL" dirty="0"/>
          </a:p>
        </p:txBody>
      </p:sp>
      <p:sp>
        <p:nvSpPr>
          <p:cNvPr id="6" name="Tijdelijke aanduiding voor inhoud 2"/>
          <p:cNvSpPr>
            <a:spLocks noGrp="1"/>
          </p:cNvSpPr>
          <p:nvPr>
            <p:ph idx="1"/>
          </p:nvPr>
        </p:nvSpPr>
        <p:spPr>
          <a:xfrm>
            <a:off x="719136" y="1291082"/>
            <a:ext cx="7543260" cy="3488805"/>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stStyle>
          <a:p>
            <a:pPr lvl="0"/>
            <a:r>
              <a:rPr lang="nl-BE" dirty="0"/>
              <a:t>Klik om de tekststijl van het model te bewerken</a:t>
            </a:r>
          </a:p>
          <a:p>
            <a:pPr lvl="1"/>
            <a:r>
              <a:rPr lang="nl-BE" dirty="0"/>
              <a:t>Tweede niveau</a:t>
            </a:r>
          </a:p>
          <a:p>
            <a:pPr lvl="2"/>
            <a:r>
              <a:rPr lang="nl-BE" dirty="0"/>
              <a:t>Derde niveau</a:t>
            </a:r>
          </a:p>
          <a:p>
            <a:pPr lvl="3"/>
            <a:r>
              <a:rPr lang="nl-BE" dirty="0"/>
              <a:t>Vierde niveau</a:t>
            </a:r>
          </a:p>
        </p:txBody>
      </p:sp>
      <p:sp>
        <p:nvSpPr>
          <p:cNvPr id="4" name="Tijdelijke aanduiding voor voettekst 4"/>
          <p:cNvSpPr>
            <a:spLocks noGrp="1"/>
          </p:cNvSpPr>
          <p:nvPr>
            <p:ph type="ftr" sz="quarter" idx="10"/>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
        <p:nvSpPr>
          <p:cNvPr id="2" name="Slide Number Placeholder 1"/>
          <p:cNvSpPr>
            <a:spLocks noGrp="1"/>
          </p:cNvSpPr>
          <p:nvPr>
            <p:ph type="sldNum" sz="quarter" idx="11"/>
          </p:nvPr>
        </p:nvSpPr>
        <p:spPr/>
        <p:txBody>
          <a:bodyPr/>
          <a:lstStyle/>
          <a:p>
            <a:fld id="{217467E9-DD02-4EC4-AEB8-5B76292E2B01}" type="slidenum">
              <a:rPr lang="en-GB" smtClean="0"/>
              <a:pPr/>
              <a:t>‹nr.›</a:t>
            </a:fld>
            <a:endParaRPr lang="en-GB" dirty="0"/>
          </a:p>
        </p:txBody>
      </p:sp>
    </p:spTree>
    <p:extLst>
      <p:ext uri="{BB962C8B-B14F-4D97-AF65-F5344CB8AC3E}">
        <p14:creationId xmlns:p14="http://schemas.microsoft.com/office/powerpoint/2010/main" val="1034289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Aangepaste indeling">
    <p:spTree>
      <p:nvGrpSpPr>
        <p:cNvPr id="1" name=""/>
        <p:cNvGrpSpPr/>
        <p:nvPr/>
      </p:nvGrpSpPr>
      <p:grpSpPr>
        <a:xfrm>
          <a:off x="0" y="0"/>
          <a:ext cx="0" cy="0"/>
          <a:chOff x="0" y="0"/>
          <a:chExt cx="0" cy="0"/>
        </a:xfrm>
      </p:grpSpPr>
      <p:sp>
        <p:nvSpPr>
          <p:cNvPr id="3" name="Tijdelijke aanduiding voor inhoud 3"/>
          <p:cNvSpPr>
            <a:spLocks noGrp="1"/>
          </p:cNvSpPr>
          <p:nvPr>
            <p:ph sz="half" idx="13"/>
          </p:nvPr>
        </p:nvSpPr>
        <p:spPr>
          <a:xfrm>
            <a:off x="725819" y="1291446"/>
            <a:ext cx="3665166" cy="4274226"/>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a:p>
            <a:pPr lvl="1"/>
            <a:r>
              <a:rPr lang="nl-BE" dirty="0"/>
              <a:t>Tweede niveau</a:t>
            </a:r>
          </a:p>
          <a:p>
            <a:pPr lvl="2"/>
            <a:r>
              <a:rPr lang="nl-BE" dirty="0"/>
              <a:t>Derde niveau</a:t>
            </a:r>
          </a:p>
        </p:txBody>
      </p:sp>
      <p:sp>
        <p:nvSpPr>
          <p:cNvPr id="4" name="Tijdelijke aanduiding voor inhoud 3"/>
          <p:cNvSpPr>
            <a:spLocks noGrp="1"/>
          </p:cNvSpPr>
          <p:nvPr>
            <p:ph sz="half" idx="14"/>
          </p:nvPr>
        </p:nvSpPr>
        <p:spPr>
          <a:xfrm>
            <a:off x="4619045" y="1291446"/>
            <a:ext cx="3665166" cy="4274226"/>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a:p>
            <a:pPr lvl="1"/>
            <a:r>
              <a:rPr lang="nl-BE" dirty="0"/>
              <a:t>Tweede niveau</a:t>
            </a:r>
          </a:p>
          <a:p>
            <a:pPr lvl="2"/>
            <a:r>
              <a:rPr lang="nl-BE" dirty="0"/>
              <a:t>Derde niveau</a:t>
            </a:r>
          </a:p>
        </p:txBody>
      </p:sp>
      <p:sp>
        <p:nvSpPr>
          <p:cNvPr id="6" name="Titel 1"/>
          <p:cNvSpPr>
            <a:spLocks noGrp="1"/>
          </p:cNvSpPr>
          <p:nvPr>
            <p:ph type="title"/>
          </p:nvPr>
        </p:nvSpPr>
        <p:spPr>
          <a:xfrm>
            <a:off x="719136" y="371690"/>
            <a:ext cx="7543260" cy="817022"/>
          </a:xfrm>
          <a:prstGeom prst="rect">
            <a:avLst/>
          </a:prstGeom>
        </p:spPr>
        <p:txBody>
          <a:bodyPr/>
          <a:lstStyle>
            <a:lvl1pPr algn="l">
              <a:defRPr sz="2800" b="1" i="0">
                <a:solidFill>
                  <a:srgbClr val="1961AB"/>
                </a:solidFill>
                <a:latin typeface="Segoe UI"/>
              </a:defRPr>
            </a:lvl1pPr>
          </a:lstStyle>
          <a:p>
            <a:r>
              <a:rPr lang="nl-BE" dirty="0"/>
              <a:t>Titelstijl van model bewerken</a:t>
            </a:r>
            <a:endParaRPr lang="nl-NL" dirty="0"/>
          </a:p>
        </p:txBody>
      </p:sp>
      <p:sp>
        <p:nvSpPr>
          <p:cNvPr id="5" name="Tijdelijke aanduiding voor voettekst 4"/>
          <p:cNvSpPr>
            <a:spLocks noGrp="1"/>
          </p:cNvSpPr>
          <p:nvPr>
            <p:ph type="ftr" sz="quarter" idx="15"/>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
        <p:nvSpPr>
          <p:cNvPr id="2" name="Slide Number Placeholder 1"/>
          <p:cNvSpPr>
            <a:spLocks noGrp="1"/>
          </p:cNvSpPr>
          <p:nvPr>
            <p:ph type="sldNum" sz="quarter" idx="16"/>
          </p:nvPr>
        </p:nvSpPr>
        <p:spPr/>
        <p:txBody>
          <a:bodyPr/>
          <a:lstStyle/>
          <a:p>
            <a:fld id="{217467E9-DD02-4EC4-AEB8-5B76292E2B01}" type="slidenum">
              <a:rPr lang="en-GB" smtClean="0"/>
              <a:pPr/>
              <a:t>‹nr.›</a:t>
            </a:fld>
            <a:endParaRPr lang="en-GB" dirty="0"/>
          </a:p>
        </p:txBody>
      </p:sp>
    </p:spTree>
    <p:extLst>
      <p:ext uri="{BB962C8B-B14F-4D97-AF65-F5344CB8AC3E}">
        <p14:creationId xmlns:p14="http://schemas.microsoft.com/office/powerpoint/2010/main" val="36618588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Aangepaste indeling">
    <p:spTree>
      <p:nvGrpSpPr>
        <p:cNvPr id="1" name=""/>
        <p:cNvGrpSpPr/>
        <p:nvPr/>
      </p:nvGrpSpPr>
      <p:grpSpPr>
        <a:xfrm>
          <a:off x="0" y="0"/>
          <a:ext cx="0" cy="0"/>
          <a:chOff x="0" y="0"/>
          <a:chExt cx="0" cy="0"/>
        </a:xfrm>
      </p:grpSpPr>
      <p:sp>
        <p:nvSpPr>
          <p:cNvPr id="4" name="Titel 1"/>
          <p:cNvSpPr>
            <a:spLocks noGrp="1"/>
          </p:cNvSpPr>
          <p:nvPr>
            <p:ph type="title"/>
          </p:nvPr>
        </p:nvSpPr>
        <p:spPr>
          <a:xfrm>
            <a:off x="719136" y="371690"/>
            <a:ext cx="7543260" cy="817022"/>
          </a:xfrm>
          <a:prstGeom prst="rect">
            <a:avLst/>
          </a:prstGeom>
        </p:spPr>
        <p:txBody>
          <a:bodyPr/>
          <a:lstStyle>
            <a:lvl1pPr algn="l">
              <a:defRPr sz="2800" b="1" i="0">
                <a:solidFill>
                  <a:srgbClr val="1961AB"/>
                </a:solidFill>
                <a:latin typeface="Segoe UI"/>
              </a:defRPr>
            </a:lvl1pPr>
          </a:lstStyle>
          <a:p>
            <a:r>
              <a:rPr lang="nl-BE" dirty="0"/>
              <a:t>Titelstijl van model bewerken</a:t>
            </a:r>
            <a:endParaRPr lang="nl-NL" dirty="0"/>
          </a:p>
        </p:txBody>
      </p:sp>
      <p:sp>
        <p:nvSpPr>
          <p:cNvPr id="5" name="Tijdelijke aanduiding voor tekst 2"/>
          <p:cNvSpPr>
            <a:spLocks noGrp="1"/>
          </p:cNvSpPr>
          <p:nvPr>
            <p:ph type="body" idx="1"/>
          </p:nvPr>
        </p:nvSpPr>
        <p:spPr>
          <a:xfrm>
            <a:off x="705480" y="1302089"/>
            <a:ext cx="3668409" cy="639762"/>
          </a:xfrm>
          <a:prstGeom prst="rect">
            <a:avLst/>
          </a:prstGeom>
        </p:spPr>
        <p:txBody>
          <a:bodyPr anchor="b"/>
          <a:lstStyle>
            <a:lvl1pPr marL="0" indent="0">
              <a:buNone/>
              <a:defRPr sz="2200" b="0" i="0">
                <a:latin typeface="Segoe UI"/>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dirty="0"/>
              <a:t>Klik om de tekststijl van het model te bewerken</a:t>
            </a:r>
          </a:p>
        </p:txBody>
      </p:sp>
      <p:sp>
        <p:nvSpPr>
          <p:cNvPr id="6" name="Tijdelijke aanduiding voor inhoud 3"/>
          <p:cNvSpPr>
            <a:spLocks noGrp="1"/>
          </p:cNvSpPr>
          <p:nvPr>
            <p:ph sz="half" idx="2"/>
          </p:nvPr>
        </p:nvSpPr>
        <p:spPr>
          <a:xfrm>
            <a:off x="705480" y="2028320"/>
            <a:ext cx="3668409" cy="3445551"/>
          </a:xfrm>
          <a:prstGeom prst="rect">
            <a:avLst/>
          </a:prstGeom>
        </p:spPr>
        <p:txBody>
          <a:bodyPr/>
          <a:lstStyle>
            <a:lvl1pPr>
              <a:defRPr sz="2000">
                <a:latin typeface="Segoe UI"/>
              </a:defRPr>
            </a:lvl1pPr>
            <a:lvl2pPr>
              <a:defRPr sz="1800">
                <a:latin typeface="Segoe UI"/>
              </a:defRPr>
            </a:lvl2pPr>
            <a:lvl3pPr>
              <a:defRPr sz="1600">
                <a:latin typeface="Segoe UI"/>
              </a:defRPr>
            </a:lvl3pPr>
            <a:lvl4pPr>
              <a:defRPr sz="1600">
                <a:latin typeface="Segoe UI"/>
              </a:defRPr>
            </a:lvl4pPr>
            <a:lvl5pPr>
              <a:defRPr sz="1600">
                <a:latin typeface="Segoe UI"/>
              </a:defRPr>
            </a:lvl5pPr>
            <a:lvl6pPr>
              <a:defRPr sz="1600"/>
            </a:lvl6pPr>
            <a:lvl7pPr>
              <a:defRPr sz="1600"/>
            </a:lvl7pPr>
            <a:lvl8pPr>
              <a:defRPr sz="1600"/>
            </a:lvl8pPr>
            <a:lvl9pPr>
              <a:defRPr sz="1600"/>
            </a:lvl9pPr>
          </a:lstStyle>
          <a:p>
            <a:pPr lvl="0"/>
            <a:r>
              <a:rPr lang="nl-BE" dirty="0"/>
              <a:t>Klik om de tekststijl van het model te bewerken</a:t>
            </a:r>
          </a:p>
          <a:p>
            <a:pPr lvl="1"/>
            <a:r>
              <a:rPr lang="nl-BE" dirty="0"/>
              <a:t>Tweede niveau</a:t>
            </a:r>
          </a:p>
          <a:p>
            <a:pPr lvl="2"/>
            <a:r>
              <a:rPr lang="nl-BE" dirty="0"/>
              <a:t>Derde niveau</a:t>
            </a:r>
          </a:p>
        </p:txBody>
      </p:sp>
      <p:sp>
        <p:nvSpPr>
          <p:cNvPr id="7" name="Tijdelijke aanduiding voor tekst 2"/>
          <p:cNvSpPr>
            <a:spLocks noGrp="1"/>
          </p:cNvSpPr>
          <p:nvPr>
            <p:ph type="body" idx="13"/>
          </p:nvPr>
        </p:nvSpPr>
        <p:spPr>
          <a:xfrm>
            <a:off x="4585735" y="1302089"/>
            <a:ext cx="3668409" cy="639762"/>
          </a:xfrm>
          <a:prstGeom prst="rect">
            <a:avLst/>
          </a:prstGeom>
        </p:spPr>
        <p:txBody>
          <a:bodyPr anchor="b"/>
          <a:lstStyle>
            <a:lvl1pPr marL="0" indent="0">
              <a:buNone/>
              <a:defRPr sz="2200" b="0" i="0">
                <a:latin typeface="Segoe UI"/>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dirty="0"/>
              <a:t>Klik om de tekststijl van het model te bewerken</a:t>
            </a:r>
          </a:p>
        </p:txBody>
      </p:sp>
      <p:sp>
        <p:nvSpPr>
          <p:cNvPr id="8" name="Tijdelijke aanduiding voor inhoud 3"/>
          <p:cNvSpPr>
            <a:spLocks noGrp="1"/>
          </p:cNvSpPr>
          <p:nvPr>
            <p:ph sz="half" idx="14"/>
          </p:nvPr>
        </p:nvSpPr>
        <p:spPr>
          <a:xfrm>
            <a:off x="4585735" y="2028320"/>
            <a:ext cx="3668409" cy="3445551"/>
          </a:xfrm>
          <a:prstGeom prst="rect">
            <a:avLst/>
          </a:prstGeom>
        </p:spPr>
        <p:txBody>
          <a:bodyPr/>
          <a:lstStyle>
            <a:lvl1pPr>
              <a:defRPr sz="2000">
                <a:latin typeface="Segoe UI"/>
              </a:defRPr>
            </a:lvl1pPr>
            <a:lvl2pPr>
              <a:defRPr sz="1800">
                <a:latin typeface="Segoe UI"/>
              </a:defRPr>
            </a:lvl2pPr>
            <a:lvl3pPr>
              <a:defRPr sz="1600">
                <a:latin typeface="Segoe UI"/>
              </a:defRPr>
            </a:lvl3pPr>
            <a:lvl4pPr>
              <a:defRPr sz="1600">
                <a:latin typeface="Segoe UI"/>
              </a:defRPr>
            </a:lvl4pPr>
            <a:lvl5pPr>
              <a:defRPr sz="1600">
                <a:latin typeface="Segoe UI"/>
              </a:defRPr>
            </a:lvl5pPr>
            <a:lvl6pPr>
              <a:defRPr sz="1600"/>
            </a:lvl6pPr>
            <a:lvl7pPr>
              <a:defRPr sz="1600"/>
            </a:lvl7pPr>
            <a:lvl8pPr>
              <a:defRPr sz="1600"/>
            </a:lvl8pPr>
            <a:lvl9pPr>
              <a:defRPr sz="1600"/>
            </a:lvl9pPr>
          </a:lstStyle>
          <a:p>
            <a:pPr lvl="0"/>
            <a:r>
              <a:rPr lang="nl-BE" dirty="0"/>
              <a:t>Klik om de tekststijl van het model te bewerken</a:t>
            </a:r>
          </a:p>
          <a:p>
            <a:pPr lvl="1"/>
            <a:r>
              <a:rPr lang="nl-BE" dirty="0"/>
              <a:t>Tweede niveau</a:t>
            </a:r>
          </a:p>
          <a:p>
            <a:pPr lvl="2"/>
            <a:r>
              <a:rPr lang="nl-BE" dirty="0"/>
              <a:t>Derde niveau</a:t>
            </a:r>
          </a:p>
        </p:txBody>
      </p:sp>
      <p:sp>
        <p:nvSpPr>
          <p:cNvPr id="9" name="Tijdelijke aanduiding voor voettekst 4"/>
          <p:cNvSpPr>
            <a:spLocks noGrp="1"/>
          </p:cNvSpPr>
          <p:nvPr>
            <p:ph type="ftr" sz="quarter" idx="15"/>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
        <p:nvSpPr>
          <p:cNvPr id="2" name="Slide Number Placeholder 1"/>
          <p:cNvSpPr>
            <a:spLocks noGrp="1"/>
          </p:cNvSpPr>
          <p:nvPr>
            <p:ph type="sldNum" sz="quarter" idx="16"/>
          </p:nvPr>
        </p:nvSpPr>
        <p:spPr/>
        <p:txBody>
          <a:bodyPr/>
          <a:lstStyle/>
          <a:p>
            <a:fld id="{217467E9-DD02-4EC4-AEB8-5B76292E2B01}" type="slidenum">
              <a:rPr lang="en-GB" smtClean="0"/>
              <a:pPr/>
              <a:t>‹nr.›</a:t>
            </a:fld>
            <a:endParaRPr lang="en-GB" dirty="0"/>
          </a:p>
        </p:txBody>
      </p:sp>
    </p:spTree>
    <p:extLst>
      <p:ext uri="{BB962C8B-B14F-4D97-AF65-F5344CB8AC3E}">
        <p14:creationId xmlns:p14="http://schemas.microsoft.com/office/powerpoint/2010/main" val="1919487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Aangepaste indeling">
    <p:spTree>
      <p:nvGrpSpPr>
        <p:cNvPr id="1" name=""/>
        <p:cNvGrpSpPr/>
        <p:nvPr/>
      </p:nvGrpSpPr>
      <p:grpSpPr>
        <a:xfrm>
          <a:off x="0" y="0"/>
          <a:ext cx="0" cy="0"/>
          <a:chOff x="0" y="0"/>
          <a:chExt cx="0" cy="0"/>
        </a:xfrm>
      </p:grpSpPr>
      <p:sp>
        <p:nvSpPr>
          <p:cNvPr id="4" name="Titel 1"/>
          <p:cNvSpPr>
            <a:spLocks noGrp="1"/>
          </p:cNvSpPr>
          <p:nvPr>
            <p:ph type="title"/>
          </p:nvPr>
        </p:nvSpPr>
        <p:spPr>
          <a:xfrm>
            <a:off x="719136" y="371690"/>
            <a:ext cx="7543260" cy="817022"/>
          </a:xfrm>
          <a:prstGeom prst="rect">
            <a:avLst/>
          </a:prstGeom>
        </p:spPr>
        <p:txBody>
          <a:bodyPr/>
          <a:lstStyle>
            <a:lvl1pPr algn="l">
              <a:defRPr sz="2800" b="1" i="0">
                <a:solidFill>
                  <a:srgbClr val="1961AB"/>
                </a:solidFill>
                <a:latin typeface="Segoe UI"/>
              </a:defRPr>
            </a:lvl1pPr>
          </a:lstStyle>
          <a:p>
            <a:r>
              <a:rPr lang="nl-BE" dirty="0"/>
              <a:t>Titelstijl van model bewerken</a:t>
            </a:r>
            <a:endParaRPr lang="nl-NL" dirty="0"/>
          </a:p>
        </p:txBody>
      </p:sp>
      <p:sp>
        <p:nvSpPr>
          <p:cNvPr id="5" name="Tijdelijke aanduiding voor inhoud 3"/>
          <p:cNvSpPr>
            <a:spLocks noGrp="1"/>
          </p:cNvSpPr>
          <p:nvPr>
            <p:ph sz="half" idx="16"/>
          </p:nvPr>
        </p:nvSpPr>
        <p:spPr>
          <a:xfrm>
            <a:off x="4631630" y="1303097"/>
            <a:ext cx="3665166" cy="1523865"/>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p:txBody>
      </p:sp>
      <p:sp>
        <p:nvSpPr>
          <p:cNvPr id="8" name="Tijdelijke aanduiding voor afbeelding 3"/>
          <p:cNvSpPr>
            <a:spLocks noGrp="1"/>
          </p:cNvSpPr>
          <p:nvPr>
            <p:ph type="pic" sz="quarter" idx="20"/>
          </p:nvPr>
        </p:nvSpPr>
        <p:spPr>
          <a:xfrm>
            <a:off x="739620" y="1310393"/>
            <a:ext cx="3663950" cy="1516569"/>
          </a:xfrm>
          <a:prstGeom prst="rect">
            <a:avLst/>
          </a:prstGeom>
        </p:spPr>
        <p:txBody>
          <a:bodyPr vert="horz"/>
          <a:lstStyle>
            <a:lvl1pPr marL="0" indent="0">
              <a:buNone/>
              <a:defRPr sz="2000">
                <a:latin typeface="Segoe UI"/>
              </a:defRPr>
            </a:lvl1pPr>
          </a:lstStyle>
          <a:p>
            <a:pPr lvl="0"/>
            <a:endParaRPr lang="nl-NL" noProof="0" dirty="0"/>
          </a:p>
        </p:txBody>
      </p:sp>
      <p:sp>
        <p:nvSpPr>
          <p:cNvPr id="9" name="Tijdelijke aanduiding voor inhoud 3"/>
          <p:cNvSpPr>
            <a:spLocks noGrp="1"/>
          </p:cNvSpPr>
          <p:nvPr>
            <p:ph sz="half" idx="21"/>
          </p:nvPr>
        </p:nvSpPr>
        <p:spPr>
          <a:xfrm>
            <a:off x="4633814" y="2979362"/>
            <a:ext cx="3665166" cy="1523865"/>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p:txBody>
      </p:sp>
      <p:sp>
        <p:nvSpPr>
          <p:cNvPr id="10" name="Tijdelijke aanduiding voor afbeelding 3"/>
          <p:cNvSpPr>
            <a:spLocks noGrp="1"/>
          </p:cNvSpPr>
          <p:nvPr>
            <p:ph type="pic" sz="quarter" idx="22"/>
          </p:nvPr>
        </p:nvSpPr>
        <p:spPr>
          <a:xfrm>
            <a:off x="741804" y="2986658"/>
            <a:ext cx="3663950" cy="1516569"/>
          </a:xfrm>
          <a:prstGeom prst="rect">
            <a:avLst/>
          </a:prstGeom>
        </p:spPr>
        <p:txBody>
          <a:bodyPr vert="horz"/>
          <a:lstStyle>
            <a:lvl1pPr marL="0" indent="0">
              <a:buNone/>
              <a:defRPr sz="2000">
                <a:latin typeface="Segoe UI"/>
              </a:defRPr>
            </a:lvl1pPr>
          </a:lstStyle>
          <a:p>
            <a:pPr lvl="0"/>
            <a:endParaRPr lang="nl-NL" noProof="0" dirty="0"/>
          </a:p>
        </p:txBody>
      </p:sp>
      <p:sp>
        <p:nvSpPr>
          <p:cNvPr id="7" name="Tijdelijke aanduiding voor voettekst 4"/>
          <p:cNvSpPr>
            <a:spLocks noGrp="1"/>
          </p:cNvSpPr>
          <p:nvPr>
            <p:ph type="ftr" sz="quarter" idx="23"/>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
        <p:nvSpPr>
          <p:cNvPr id="2" name="Slide Number Placeholder 1"/>
          <p:cNvSpPr>
            <a:spLocks noGrp="1"/>
          </p:cNvSpPr>
          <p:nvPr>
            <p:ph type="sldNum" sz="quarter" idx="24"/>
          </p:nvPr>
        </p:nvSpPr>
        <p:spPr/>
        <p:txBody>
          <a:bodyPr/>
          <a:lstStyle/>
          <a:p>
            <a:fld id="{217467E9-DD02-4EC4-AEB8-5B76292E2B01}" type="slidenum">
              <a:rPr lang="en-GB" smtClean="0"/>
              <a:pPr/>
              <a:t>‹nr.›</a:t>
            </a:fld>
            <a:endParaRPr lang="en-GB" dirty="0"/>
          </a:p>
        </p:txBody>
      </p:sp>
    </p:spTree>
    <p:extLst>
      <p:ext uri="{BB962C8B-B14F-4D97-AF65-F5344CB8AC3E}">
        <p14:creationId xmlns:p14="http://schemas.microsoft.com/office/powerpoint/2010/main" val="10547680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Aangepaste indeling">
    <p:spTree>
      <p:nvGrpSpPr>
        <p:cNvPr id="1" name=""/>
        <p:cNvGrpSpPr/>
        <p:nvPr/>
      </p:nvGrpSpPr>
      <p:grpSpPr>
        <a:xfrm>
          <a:off x="0" y="0"/>
          <a:ext cx="0" cy="0"/>
          <a:chOff x="0" y="0"/>
          <a:chExt cx="0" cy="0"/>
        </a:xfrm>
      </p:grpSpPr>
      <p:sp>
        <p:nvSpPr>
          <p:cNvPr id="4" name="Titel 1"/>
          <p:cNvSpPr>
            <a:spLocks noGrp="1"/>
          </p:cNvSpPr>
          <p:nvPr>
            <p:ph type="title"/>
          </p:nvPr>
        </p:nvSpPr>
        <p:spPr>
          <a:xfrm>
            <a:off x="719136" y="371690"/>
            <a:ext cx="7543260" cy="817022"/>
          </a:xfrm>
          <a:prstGeom prst="rect">
            <a:avLst/>
          </a:prstGeom>
        </p:spPr>
        <p:txBody>
          <a:bodyPr/>
          <a:lstStyle>
            <a:lvl1pPr algn="l">
              <a:defRPr sz="2800" b="1" i="0">
                <a:solidFill>
                  <a:srgbClr val="1961AB"/>
                </a:solidFill>
                <a:latin typeface="Segoe UI"/>
              </a:defRPr>
            </a:lvl1pPr>
          </a:lstStyle>
          <a:p>
            <a:r>
              <a:rPr lang="nl-BE" dirty="0"/>
              <a:t>Titelstijl van model bewerken</a:t>
            </a:r>
            <a:endParaRPr lang="nl-NL" dirty="0"/>
          </a:p>
        </p:txBody>
      </p:sp>
      <p:sp>
        <p:nvSpPr>
          <p:cNvPr id="5" name="Tijdelijke aanduiding voor inhoud 3"/>
          <p:cNvSpPr>
            <a:spLocks noGrp="1"/>
          </p:cNvSpPr>
          <p:nvPr>
            <p:ph sz="half" idx="17"/>
          </p:nvPr>
        </p:nvSpPr>
        <p:spPr>
          <a:xfrm>
            <a:off x="4617974" y="2987706"/>
            <a:ext cx="3665166" cy="1461412"/>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p:txBody>
      </p:sp>
      <p:sp>
        <p:nvSpPr>
          <p:cNvPr id="6" name="Tijdelijke aanduiding voor afbeelding 3"/>
          <p:cNvSpPr>
            <a:spLocks noGrp="1"/>
          </p:cNvSpPr>
          <p:nvPr>
            <p:ph type="pic" sz="quarter" idx="19"/>
          </p:nvPr>
        </p:nvSpPr>
        <p:spPr>
          <a:xfrm>
            <a:off x="4619190" y="1278194"/>
            <a:ext cx="3663950" cy="1521454"/>
          </a:xfrm>
          <a:prstGeom prst="rect">
            <a:avLst/>
          </a:prstGeom>
        </p:spPr>
        <p:txBody>
          <a:bodyPr vert="horz"/>
          <a:lstStyle>
            <a:lvl1pPr marL="0" indent="0">
              <a:buNone/>
              <a:defRPr sz="2000">
                <a:latin typeface="Segoe UI"/>
              </a:defRPr>
            </a:lvl1pPr>
          </a:lstStyle>
          <a:p>
            <a:pPr lvl="0"/>
            <a:endParaRPr lang="nl-NL" noProof="0" dirty="0"/>
          </a:p>
        </p:txBody>
      </p:sp>
      <p:sp>
        <p:nvSpPr>
          <p:cNvPr id="7" name="Tijdelijke aanduiding voor afbeelding 3"/>
          <p:cNvSpPr>
            <a:spLocks noGrp="1"/>
          </p:cNvSpPr>
          <p:nvPr>
            <p:ph type="pic" sz="quarter" idx="20"/>
          </p:nvPr>
        </p:nvSpPr>
        <p:spPr>
          <a:xfrm>
            <a:off x="725964" y="1278194"/>
            <a:ext cx="3663950" cy="1521454"/>
          </a:xfrm>
          <a:prstGeom prst="rect">
            <a:avLst/>
          </a:prstGeom>
        </p:spPr>
        <p:txBody>
          <a:bodyPr vert="horz"/>
          <a:lstStyle>
            <a:lvl1pPr marL="0" indent="0">
              <a:buNone/>
              <a:defRPr sz="2000">
                <a:latin typeface="Segoe UI"/>
              </a:defRPr>
            </a:lvl1pPr>
          </a:lstStyle>
          <a:p>
            <a:pPr lvl="0"/>
            <a:endParaRPr lang="nl-NL" noProof="0" dirty="0"/>
          </a:p>
        </p:txBody>
      </p:sp>
      <p:sp>
        <p:nvSpPr>
          <p:cNvPr id="8" name="Tijdelijke aanduiding voor inhoud 3"/>
          <p:cNvSpPr>
            <a:spLocks noGrp="1"/>
          </p:cNvSpPr>
          <p:nvPr>
            <p:ph sz="half" idx="21"/>
          </p:nvPr>
        </p:nvSpPr>
        <p:spPr>
          <a:xfrm>
            <a:off x="725964" y="2987706"/>
            <a:ext cx="3665166" cy="1461412"/>
          </a:xfrm>
          <a:prstGeom prst="rect">
            <a:avLst/>
          </a:prstGeom>
        </p:spPr>
        <p:txBody>
          <a:bodyPr/>
          <a:lstStyle>
            <a:lvl1pPr>
              <a:defRPr sz="2200">
                <a:latin typeface="Segoe UI"/>
              </a:defRPr>
            </a:lvl1pPr>
            <a:lvl2pPr>
              <a:defRPr sz="2000">
                <a:latin typeface="Segoe UI"/>
              </a:defRPr>
            </a:lvl2pPr>
            <a:lvl3pPr>
              <a:defRPr sz="1700">
                <a:latin typeface="Segoe UI"/>
              </a:defRPr>
            </a:lvl3pPr>
            <a:lvl4pPr>
              <a:defRPr sz="1700">
                <a:latin typeface="Segoe UI"/>
              </a:defRPr>
            </a:lvl4pPr>
            <a:lvl5pPr>
              <a:defRPr sz="1700">
                <a:latin typeface="Segoe UI"/>
              </a:defRPr>
            </a:lvl5pPr>
            <a:lvl6pPr>
              <a:defRPr sz="1800"/>
            </a:lvl6pPr>
            <a:lvl7pPr>
              <a:defRPr sz="1800"/>
            </a:lvl7pPr>
            <a:lvl8pPr>
              <a:defRPr sz="1800"/>
            </a:lvl8pPr>
            <a:lvl9pPr>
              <a:defRPr sz="1800"/>
            </a:lvl9pPr>
          </a:lstStyle>
          <a:p>
            <a:pPr lvl="0"/>
            <a:r>
              <a:rPr lang="nl-BE" dirty="0"/>
              <a:t>Klik om de tekststijl van het model te bewerken</a:t>
            </a:r>
          </a:p>
        </p:txBody>
      </p:sp>
      <p:sp>
        <p:nvSpPr>
          <p:cNvPr id="9" name="Tijdelijke aanduiding voor voettekst 4"/>
          <p:cNvSpPr>
            <a:spLocks noGrp="1"/>
          </p:cNvSpPr>
          <p:nvPr>
            <p:ph type="ftr" sz="quarter" idx="22"/>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
        <p:nvSpPr>
          <p:cNvPr id="2" name="Slide Number Placeholder 1"/>
          <p:cNvSpPr>
            <a:spLocks noGrp="1"/>
          </p:cNvSpPr>
          <p:nvPr>
            <p:ph type="sldNum" sz="quarter" idx="23"/>
          </p:nvPr>
        </p:nvSpPr>
        <p:spPr/>
        <p:txBody>
          <a:bodyPr/>
          <a:lstStyle/>
          <a:p>
            <a:fld id="{217467E9-DD02-4EC4-AEB8-5B76292E2B01}" type="slidenum">
              <a:rPr lang="en-GB" smtClean="0"/>
              <a:pPr/>
              <a:t>‹nr.›</a:t>
            </a:fld>
            <a:endParaRPr lang="en-GB" dirty="0"/>
          </a:p>
        </p:txBody>
      </p:sp>
    </p:spTree>
    <p:extLst>
      <p:ext uri="{BB962C8B-B14F-4D97-AF65-F5344CB8AC3E}">
        <p14:creationId xmlns:p14="http://schemas.microsoft.com/office/powerpoint/2010/main" val="33460521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Aangepaste indeling">
    <p:spTree>
      <p:nvGrpSpPr>
        <p:cNvPr id="1" name=""/>
        <p:cNvGrpSpPr/>
        <p:nvPr/>
      </p:nvGrpSpPr>
      <p:grpSpPr>
        <a:xfrm>
          <a:off x="0" y="0"/>
          <a:ext cx="0" cy="0"/>
          <a:chOff x="0" y="0"/>
          <a:chExt cx="0" cy="0"/>
        </a:xfrm>
      </p:grpSpPr>
      <p:sp>
        <p:nvSpPr>
          <p:cNvPr id="3" name="Tijdelijke aanduiding voor afbeelding 3"/>
          <p:cNvSpPr>
            <a:spLocks noGrp="1"/>
          </p:cNvSpPr>
          <p:nvPr>
            <p:ph type="pic" sz="quarter" idx="10"/>
          </p:nvPr>
        </p:nvSpPr>
        <p:spPr>
          <a:xfrm>
            <a:off x="0" y="0"/>
            <a:ext cx="9144000" cy="5143500"/>
          </a:xfrm>
          <a:prstGeom prst="rect">
            <a:avLst/>
          </a:prstGeom>
        </p:spPr>
        <p:txBody>
          <a:bodyPr vert="horz"/>
          <a:lstStyle>
            <a:lvl1pPr>
              <a:defRPr sz="2400">
                <a:latin typeface="Segoe UI"/>
              </a:defRPr>
            </a:lvl1pPr>
          </a:lstStyle>
          <a:p>
            <a:pPr lvl="0"/>
            <a:endParaRPr lang="nl-NL" noProof="0" dirty="0"/>
          </a:p>
        </p:txBody>
      </p:sp>
    </p:spTree>
    <p:extLst>
      <p:ext uri="{BB962C8B-B14F-4D97-AF65-F5344CB8AC3E}">
        <p14:creationId xmlns:p14="http://schemas.microsoft.com/office/powerpoint/2010/main" val="4134733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1_Aangepaste indeling">
    <p:spTree>
      <p:nvGrpSpPr>
        <p:cNvPr id="1" name=""/>
        <p:cNvGrpSpPr/>
        <p:nvPr/>
      </p:nvGrpSpPr>
      <p:grpSpPr>
        <a:xfrm>
          <a:off x="0" y="0"/>
          <a:ext cx="0" cy="0"/>
          <a:chOff x="0" y="0"/>
          <a:chExt cx="0" cy="0"/>
        </a:xfrm>
      </p:grpSpPr>
      <p:sp>
        <p:nvSpPr>
          <p:cNvPr id="4" name="Titel 1"/>
          <p:cNvSpPr>
            <a:spLocks noGrp="1"/>
          </p:cNvSpPr>
          <p:nvPr>
            <p:ph type="title"/>
          </p:nvPr>
        </p:nvSpPr>
        <p:spPr>
          <a:xfrm>
            <a:off x="734517" y="2874761"/>
            <a:ext cx="5765260" cy="606255"/>
          </a:xfrm>
          <a:prstGeom prst="rect">
            <a:avLst/>
          </a:prstGeom>
        </p:spPr>
        <p:txBody>
          <a:bodyPr/>
          <a:lstStyle>
            <a:lvl1pPr algn="l">
              <a:defRPr sz="2400">
                <a:solidFill>
                  <a:srgbClr val="1961AB"/>
                </a:solidFill>
              </a:defRPr>
            </a:lvl1pPr>
          </a:lstStyle>
          <a:p>
            <a:r>
              <a:rPr lang="nl-BE" dirty="0"/>
              <a:t>Titelstijl van model bewerken</a:t>
            </a:r>
            <a:endParaRPr lang="nl-NL" dirty="0"/>
          </a:p>
        </p:txBody>
      </p:sp>
      <p:sp>
        <p:nvSpPr>
          <p:cNvPr id="5" name="Tijdelijke aanduiding voor tekst 2"/>
          <p:cNvSpPr>
            <a:spLocks noGrp="1"/>
          </p:cNvSpPr>
          <p:nvPr>
            <p:ph type="body" idx="1"/>
          </p:nvPr>
        </p:nvSpPr>
        <p:spPr>
          <a:xfrm>
            <a:off x="734517" y="3481016"/>
            <a:ext cx="5765260" cy="421531"/>
          </a:xfrm>
          <a:prstGeom prst="rect">
            <a:avLst/>
          </a:prstGeom>
        </p:spPr>
        <p:txBody>
          <a:bodyPr anchor="b"/>
          <a:lstStyle>
            <a:lvl1pPr marL="0" indent="0" algn="l">
              <a:buNone/>
              <a:defRPr sz="2000" b="0" i="0">
                <a:latin typeface="Segoe UI"/>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BE" dirty="0"/>
              <a:t>Klik om de tekststijl van het model te bewerken</a:t>
            </a:r>
          </a:p>
        </p:txBody>
      </p:sp>
      <p:sp>
        <p:nvSpPr>
          <p:cNvPr id="6" name="Tijdelijke aanduiding voor afbeelding 3"/>
          <p:cNvSpPr>
            <a:spLocks noGrp="1"/>
          </p:cNvSpPr>
          <p:nvPr>
            <p:ph type="pic" sz="quarter" idx="11"/>
          </p:nvPr>
        </p:nvSpPr>
        <p:spPr>
          <a:xfrm>
            <a:off x="0" y="0"/>
            <a:ext cx="9144000" cy="2690394"/>
          </a:xfrm>
          <a:prstGeom prst="rect">
            <a:avLst/>
          </a:prstGeom>
        </p:spPr>
        <p:txBody>
          <a:bodyPr vert="horz"/>
          <a:lstStyle>
            <a:lvl1pPr>
              <a:defRPr sz="2400">
                <a:latin typeface="Segoe UI"/>
              </a:defRPr>
            </a:lvl1pPr>
          </a:lstStyle>
          <a:p>
            <a:pPr lvl="0"/>
            <a:endParaRPr lang="nl-NL" noProof="0" dirty="0"/>
          </a:p>
        </p:txBody>
      </p:sp>
      <p:sp>
        <p:nvSpPr>
          <p:cNvPr id="7" name="Tijdelijke aanduiding voor voettekst 4"/>
          <p:cNvSpPr>
            <a:spLocks noGrp="1"/>
          </p:cNvSpPr>
          <p:nvPr>
            <p:ph type="ftr" sz="quarter" idx="12"/>
          </p:nvPr>
        </p:nvSpPr>
        <p:spPr>
          <a:xfrm>
            <a:off x="714375" y="4578350"/>
            <a:ext cx="2895600" cy="365125"/>
          </a:xfrm>
          <a:prstGeom prst="rect">
            <a:avLst/>
          </a:prstGeom>
        </p:spPr>
        <p:txBody>
          <a:bodyPr/>
          <a:lstStyle>
            <a:lvl1pPr algn="l" fontAlgn="auto">
              <a:spcBef>
                <a:spcPts val="0"/>
              </a:spcBef>
              <a:spcAft>
                <a:spcPts val="0"/>
              </a:spcAft>
              <a:defRPr sz="1400">
                <a:latin typeface="Segoe UI"/>
                <a:ea typeface="+mn-ea"/>
                <a:cs typeface="Segoe UI"/>
              </a:defRPr>
            </a:lvl1pPr>
          </a:lstStyle>
          <a:p>
            <a:pPr>
              <a:defRPr/>
            </a:pPr>
            <a:endParaRPr lang="nl-NL"/>
          </a:p>
        </p:txBody>
      </p:sp>
      <p:sp>
        <p:nvSpPr>
          <p:cNvPr id="2" name="Slide Number Placeholder 1"/>
          <p:cNvSpPr>
            <a:spLocks noGrp="1"/>
          </p:cNvSpPr>
          <p:nvPr>
            <p:ph type="sldNum" sz="quarter" idx="13"/>
          </p:nvPr>
        </p:nvSpPr>
        <p:spPr/>
        <p:txBody>
          <a:bodyPr/>
          <a:lstStyle/>
          <a:p>
            <a:fld id="{217467E9-DD02-4EC4-AEB8-5B76292E2B01}" type="slidenum">
              <a:rPr lang="en-GB" smtClean="0"/>
              <a:pPr/>
              <a:t>‹nr.›</a:t>
            </a:fld>
            <a:endParaRPr lang="en-GB" dirty="0"/>
          </a:p>
        </p:txBody>
      </p:sp>
    </p:spTree>
    <p:extLst>
      <p:ext uri="{BB962C8B-B14F-4D97-AF65-F5344CB8AC3E}">
        <p14:creationId xmlns:p14="http://schemas.microsoft.com/office/powerpoint/2010/main" val="2762704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739620" y="278769"/>
            <a:ext cx="7543260" cy="612767"/>
          </a:xfrm>
          <a:prstGeom prst="rect">
            <a:avLst/>
          </a:prstGeom>
        </p:spPr>
        <p:txBody>
          <a:bodyPr lIns="0" tIns="0" rIns="0" bIns="0"/>
          <a:lstStyle>
            <a:lvl1pPr>
              <a:defRPr sz="2100" b="1" i="0">
                <a:solidFill>
                  <a:srgbClr val="00539F"/>
                </a:solidFill>
                <a:latin typeface="Segoe UI"/>
              </a:defRPr>
            </a:lvl1pPr>
          </a:lstStyle>
          <a:p>
            <a:r>
              <a:rPr lang="nl-BE" dirty="0"/>
              <a:t>Titelstijl van model bewerken</a:t>
            </a:r>
            <a:endParaRPr lang="nl-NL" dirty="0"/>
          </a:p>
        </p:txBody>
      </p:sp>
      <p:sp>
        <p:nvSpPr>
          <p:cNvPr id="3" name="Tijdelijke aanduiding voor inhoud 2"/>
          <p:cNvSpPr>
            <a:spLocks noGrp="1"/>
          </p:cNvSpPr>
          <p:nvPr>
            <p:ph idx="1"/>
          </p:nvPr>
        </p:nvSpPr>
        <p:spPr>
          <a:xfrm>
            <a:off x="739620" y="968312"/>
            <a:ext cx="7543260" cy="3177297"/>
          </a:xfrm>
          <a:prstGeom prst="rect">
            <a:avLst/>
          </a:prstGeom>
        </p:spPr>
        <p:txBody>
          <a:bodyPr lIns="0" tIns="0" rIns="0" bIns="0"/>
          <a:lstStyle>
            <a:lvl1pPr>
              <a:defRPr sz="1700">
                <a:latin typeface="Segoe UI"/>
              </a:defRPr>
            </a:lvl1pPr>
            <a:lvl2pPr>
              <a:defRPr sz="1500">
                <a:latin typeface="Segoe UI"/>
              </a:defRPr>
            </a:lvl2pPr>
            <a:lvl3pPr>
              <a:defRPr sz="1300">
                <a:latin typeface="Segoe UI"/>
              </a:defRPr>
            </a:lvl3pPr>
            <a:lvl4pPr>
              <a:defRPr sz="1300">
                <a:latin typeface="Segoe UI"/>
              </a:defRPr>
            </a:lvl4pPr>
            <a:lvl5pPr>
              <a:defRPr sz="1300">
                <a:latin typeface="Segoe UI"/>
              </a:defRPr>
            </a:lvl5pPr>
          </a:lstStyle>
          <a:p>
            <a:pPr lvl="0"/>
            <a:r>
              <a:rPr lang="nl-BE" dirty="0"/>
              <a:t>Klik om de tekststijl van het model te bewerken</a:t>
            </a:r>
          </a:p>
          <a:p>
            <a:pPr lvl="1"/>
            <a:r>
              <a:rPr lang="nl-BE" dirty="0"/>
              <a:t>Tweede niveau</a:t>
            </a:r>
          </a:p>
          <a:p>
            <a:pPr lvl="2"/>
            <a:r>
              <a:rPr lang="nl-BE" dirty="0"/>
              <a:t>Derde niveau</a:t>
            </a:r>
          </a:p>
          <a:p>
            <a:pPr lvl="3"/>
            <a:r>
              <a:rPr lang="nl-BE" dirty="0"/>
              <a:t>Vierde niveau</a:t>
            </a:r>
          </a:p>
        </p:txBody>
      </p:sp>
    </p:spTree>
    <p:extLst>
      <p:ext uri="{BB962C8B-B14F-4D97-AF65-F5344CB8AC3E}">
        <p14:creationId xmlns:p14="http://schemas.microsoft.com/office/powerpoint/2010/main" val="1928974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371600"/>
            <a:ext cx="8382000" cy="3086100"/>
          </a:xfrm>
        </p:spPr>
        <p:txBody>
          <a:bodyPr lIns="68580" tIns="34290" rIns="68580" bIns="34290"/>
          <a:lstStyle>
            <a:lvl1pPr marL="340519" indent="-340519">
              <a:buFont typeface="Arial" panose="020B0604020202020204" pitchFamily="34" charset="0"/>
              <a:buChar char="•"/>
              <a:defRPr/>
            </a:lvl1pPr>
            <a:lvl2pPr marL="777479" indent="-351235">
              <a:buFont typeface="Century Gothic" panose="020B0502020202020204" pitchFamily="34" charset="0"/>
              <a:buChar char="−"/>
              <a:defRPr/>
            </a:lvl2pPr>
            <a:lvl3pPr marL="1207294" indent="-344091">
              <a:buFont typeface="Arial" panose="020B0604020202020204" pitchFamily="34" charset="0"/>
              <a:buChar char="•"/>
              <a:defRPr/>
            </a:lvl3pPr>
            <a:lvl4pPr marL="1629966" indent="-336947">
              <a:buFont typeface="Century Gothic" panose="020B0502020202020204" pitchFamily="34" charset="0"/>
              <a:buChar char="−"/>
              <a:defRPr/>
            </a:lvl4pPr>
            <a:lvl5pPr marL="2065735" indent="-350044">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1"/>
          <p:cNvSpPr>
            <a:spLocks noGrp="1"/>
          </p:cNvSpPr>
          <p:nvPr>
            <p:ph type="title"/>
          </p:nvPr>
        </p:nvSpPr>
        <p:spPr>
          <a:xfrm>
            <a:off x="381000" y="742950"/>
            <a:ext cx="8382000" cy="457200"/>
          </a:xfrm>
        </p:spPr>
        <p:txBody>
          <a:bodyPr lIns="68580" tIns="34290" rIns="68580" bIns="34290"/>
          <a:lstStyle>
            <a:lvl1pPr>
              <a:defRPr sz="2700" b="1"/>
            </a:lvl1pPr>
          </a:lstStyle>
          <a:p>
            <a:r>
              <a:rPr lang="en-US"/>
              <a:t>Click to edit Master title style</a:t>
            </a:r>
            <a:endParaRPr lang="en-US" dirty="0"/>
          </a:p>
        </p:txBody>
      </p:sp>
    </p:spTree>
    <p:extLst>
      <p:ext uri="{BB962C8B-B14F-4D97-AF65-F5344CB8AC3E}">
        <p14:creationId xmlns:p14="http://schemas.microsoft.com/office/powerpoint/2010/main" val="2795891214"/>
      </p:ext>
    </p:extLst>
  </p:cSld>
  <p:clrMapOvr>
    <a:masterClrMapping/>
  </p:clrMapOvr>
  <p:transition spd="slow">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01190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Only">
  <p:cSld name="Object">
    <p:spTree>
      <p:nvGrpSpPr>
        <p:cNvPr id="1" name=""/>
        <p:cNvGrpSpPr/>
        <p:nvPr/>
      </p:nvGrpSpPr>
      <p:grpSpPr>
        <a:xfrm>
          <a:off x="0" y="0"/>
          <a:ext cx="0" cy="0"/>
          <a:chOff x="0" y="0"/>
          <a:chExt cx="0" cy="0"/>
        </a:xfrm>
      </p:grpSpPr>
      <p:sp>
        <p:nvSpPr>
          <p:cNvPr id="2" name="Tijdelijke aanduiding voor inhoud 1"/>
          <p:cNvSpPr>
            <a:spLocks noGrp="1"/>
          </p:cNvSpPr>
          <p:nvPr>
            <p:ph/>
          </p:nvPr>
        </p:nvSpPr>
        <p:spPr>
          <a:xfrm>
            <a:off x="685800" y="228600"/>
            <a:ext cx="7772400" cy="4229100"/>
          </a:xfrm>
          <a:prstGeom prst="rect">
            <a:avLst/>
          </a:prstGeom>
        </p:spPr>
        <p:txBody>
          <a:bodyPr lIns="64291" tIns="32146" rIns="64291" bIns="32146"/>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Tree>
    <p:extLst>
      <p:ext uri="{BB962C8B-B14F-4D97-AF65-F5344CB8AC3E}">
        <p14:creationId xmlns:p14="http://schemas.microsoft.com/office/powerpoint/2010/main" val="321621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1191961-6410-455E-9FDA-FE57B8CB92A7}"/>
              </a:ext>
            </a:extLst>
          </p:cNvPr>
          <p:cNvSpPr>
            <a:spLocks noGrp="1"/>
          </p:cNvSpPr>
          <p:nvPr>
            <p:ph type="ftr" sz="quarter" idx="11"/>
          </p:nvPr>
        </p:nvSpPr>
        <p:spPr/>
        <p:txBody>
          <a:bodyPr/>
          <a:lstStyle/>
          <a:p>
            <a:r>
              <a:rPr lang="en-GB" dirty="0"/>
              <a:t>Presentation title  /  dd-mm-</a:t>
            </a:r>
            <a:r>
              <a:rPr lang="en-GB" dirty="0" err="1"/>
              <a:t>yyyy</a:t>
            </a:r>
            <a:endParaRPr lang="en-GB" dirty="0"/>
          </a:p>
        </p:txBody>
      </p:sp>
      <p:sp>
        <p:nvSpPr>
          <p:cNvPr id="6" name="Slide Number Placeholder 5">
            <a:extLst>
              <a:ext uri="{FF2B5EF4-FFF2-40B4-BE49-F238E27FC236}">
                <a16:creationId xmlns:a16="http://schemas.microsoft.com/office/drawing/2014/main" id="{46FE764B-5664-488B-A7E4-71C35392526C}"/>
              </a:ext>
            </a:extLst>
          </p:cNvPr>
          <p:cNvSpPr>
            <a:spLocks noGrp="1"/>
          </p:cNvSpPr>
          <p:nvPr>
            <p:ph type="sldNum" sz="quarter" idx="12"/>
          </p:nvPr>
        </p:nvSpPr>
        <p:spPr/>
        <p:txBody>
          <a:bodyPr/>
          <a:lstStyle/>
          <a:p>
            <a:fld id="{D107F4F2-A842-4962-AB29-9FB562CC4FF5}" type="slidenum">
              <a:rPr lang="en-GB" smtClean="0"/>
              <a:t>‹nr.›</a:t>
            </a:fld>
            <a:endParaRPr lang="en-GB"/>
          </a:p>
        </p:txBody>
      </p:sp>
      <p:sp>
        <p:nvSpPr>
          <p:cNvPr id="9" name="Content Placeholder 2">
            <a:extLst>
              <a:ext uri="{FF2B5EF4-FFF2-40B4-BE49-F238E27FC236}">
                <a16:creationId xmlns:a16="http://schemas.microsoft.com/office/drawing/2014/main" id="{B8961B24-ABA9-D740-961D-C942A0C97DA7}"/>
              </a:ext>
            </a:extLst>
          </p:cNvPr>
          <p:cNvSpPr>
            <a:spLocks noGrp="1"/>
          </p:cNvSpPr>
          <p:nvPr>
            <p:ph idx="1"/>
          </p:nvPr>
        </p:nvSpPr>
        <p:spPr>
          <a:xfrm>
            <a:off x="764381" y="1329538"/>
            <a:ext cx="7615238" cy="1397306"/>
          </a:xfrm>
          <a:prstGeom prst="rect">
            <a:avLst/>
          </a:prstGeom>
        </p:spPr>
        <p:txBody>
          <a:bodyPr/>
          <a:lstStyle>
            <a:lvl1pPr>
              <a:defRPr sz="1800"/>
            </a:lvl1pPr>
            <a:lvl2pPr>
              <a:defRPr sz="1800"/>
            </a:lvl2pPr>
            <a:lvl3pPr>
              <a:defRPr sz="120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2">
            <a:extLst>
              <a:ext uri="{FF2B5EF4-FFF2-40B4-BE49-F238E27FC236}">
                <a16:creationId xmlns:a16="http://schemas.microsoft.com/office/drawing/2014/main" id="{A3C59993-FB70-D64C-98DF-F6895B81F14E}"/>
              </a:ext>
            </a:extLst>
          </p:cNvPr>
          <p:cNvSpPr>
            <a:spLocks noGrp="1"/>
          </p:cNvSpPr>
          <p:nvPr>
            <p:ph idx="13" hasCustomPrompt="1"/>
          </p:nvPr>
        </p:nvSpPr>
        <p:spPr>
          <a:xfrm>
            <a:off x="764381" y="824541"/>
            <a:ext cx="7615238" cy="424063"/>
          </a:xfrm>
          <a:prstGeom prst="rect">
            <a:avLst/>
          </a:prstGeom>
        </p:spPr>
        <p:txBody>
          <a:bodyPr/>
          <a:lstStyle>
            <a:lvl1pPr>
              <a:defRPr sz="2100">
                <a:solidFill>
                  <a:schemeClr val="bg2"/>
                </a:solidFill>
                <a:latin typeface="+mj-lt"/>
              </a:defRPr>
            </a:lvl1pPr>
            <a:lvl2pPr>
              <a:defRPr sz="1800"/>
            </a:lvl2pPr>
            <a:lvl3pPr>
              <a:defRPr sz="1200"/>
            </a:lvl3pPr>
            <a:lvl4pPr>
              <a:defRPr sz="1200"/>
            </a:lvl4pPr>
            <a:lvl5pPr>
              <a:defRPr sz="1200"/>
            </a:lvl5pPr>
          </a:lstStyle>
          <a:p>
            <a:r>
              <a:rPr lang="en-US" dirty="0"/>
              <a:t>Click to edit Master title style</a:t>
            </a:r>
            <a:endParaRPr lang="en-GB" dirty="0"/>
          </a:p>
        </p:txBody>
      </p:sp>
    </p:spTree>
    <p:extLst>
      <p:ext uri="{BB962C8B-B14F-4D97-AF65-F5344CB8AC3E}">
        <p14:creationId xmlns:p14="http://schemas.microsoft.com/office/powerpoint/2010/main" val="2641722671"/>
      </p:ext>
    </p:extLst>
  </p:cSld>
  <p:clrMapOvr>
    <a:masterClrMapping/>
  </p:clrMapOvr>
  <p:extLst>
    <p:ext uri="{DCECCB84-F9BA-43D5-87BE-67443E8EF086}">
      <p15:sldGuideLst xmlns:p15="http://schemas.microsoft.com/office/powerpoint/2012/main">
        <p15:guide id="1" pos="3840">
          <p15:clr>
            <a:srgbClr val="FBAE40"/>
          </p15:clr>
        </p15:guide>
        <p15:guide id="2" orient="horz" pos="1117">
          <p15:clr>
            <a:srgbClr val="FBAE40"/>
          </p15:clr>
        </p15:guide>
        <p15:guide id="3" pos="642">
          <p15:clr>
            <a:srgbClr val="FBAE40"/>
          </p15:clr>
        </p15:guide>
        <p15:guide id="4" pos="3659">
          <p15:clr>
            <a:srgbClr val="A4A3A4"/>
          </p15:clr>
        </p15:guide>
        <p15:guide id="5" pos="4021">
          <p15:clr>
            <a:srgbClr val="A4A3A4"/>
          </p15:clr>
        </p15:guide>
        <p15:guide id="6" pos="7038">
          <p15:clr>
            <a:srgbClr val="FBAE40"/>
          </p15:clr>
        </p15:guide>
        <p15:guide id="8" orient="horz" pos="3657">
          <p15:clr>
            <a:srgbClr val="FBAE40"/>
          </p15:clr>
        </p15:guide>
        <p15:guide id="9" orient="horz" pos="686">
          <p15:clr>
            <a:srgbClr val="FBAE40"/>
          </p15:clr>
        </p15:guide>
        <p15:guide id="10" pos="7469">
          <p15:clr>
            <a:srgbClr val="A4A3A4"/>
          </p15:clr>
        </p15:guide>
        <p15:guide id="11" pos="211">
          <p15:clr>
            <a:srgbClr val="A4A3A4"/>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1191961-6410-455E-9FDA-FE57B8CB92A7}"/>
              </a:ext>
            </a:extLst>
          </p:cNvPr>
          <p:cNvSpPr>
            <a:spLocks noGrp="1"/>
          </p:cNvSpPr>
          <p:nvPr>
            <p:ph type="ftr" sz="quarter" idx="11"/>
          </p:nvPr>
        </p:nvSpPr>
        <p:spPr/>
        <p:txBody>
          <a:bodyPr/>
          <a:lstStyle/>
          <a:p>
            <a:r>
              <a:rPr lang="en-GB" dirty="0"/>
              <a:t>Presentation title  /  dd-mm-</a:t>
            </a:r>
            <a:r>
              <a:rPr lang="en-GB" dirty="0" err="1"/>
              <a:t>yyyy</a:t>
            </a:r>
            <a:endParaRPr lang="en-GB" dirty="0"/>
          </a:p>
        </p:txBody>
      </p:sp>
      <p:sp>
        <p:nvSpPr>
          <p:cNvPr id="6" name="Slide Number Placeholder 5">
            <a:extLst>
              <a:ext uri="{FF2B5EF4-FFF2-40B4-BE49-F238E27FC236}">
                <a16:creationId xmlns:a16="http://schemas.microsoft.com/office/drawing/2014/main" id="{46FE764B-5664-488B-A7E4-71C35392526C}"/>
              </a:ext>
            </a:extLst>
          </p:cNvPr>
          <p:cNvSpPr>
            <a:spLocks noGrp="1"/>
          </p:cNvSpPr>
          <p:nvPr>
            <p:ph type="sldNum" sz="quarter" idx="12"/>
          </p:nvPr>
        </p:nvSpPr>
        <p:spPr/>
        <p:txBody>
          <a:bodyPr/>
          <a:lstStyle/>
          <a:p>
            <a:fld id="{D107F4F2-A842-4962-AB29-9FB562CC4FF5}" type="slidenum">
              <a:rPr lang="en-GB" smtClean="0"/>
              <a:t>‹nr.›</a:t>
            </a:fld>
            <a:endParaRPr lang="en-GB"/>
          </a:p>
        </p:txBody>
      </p:sp>
      <p:sp>
        <p:nvSpPr>
          <p:cNvPr id="9" name="Content Placeholder 2">
            <a:extLst>
              <a:ext uri="{FF2B5EF4-FFF2-40B4-BE49-F238E27FC236}">
                <a16:creationId xmlns:a16="http://schemas.microsoft.com/office/drawing/2014/main" id="{B8961B24-ABA9-D740-961D-C942A0C97DA7}"/>
              </a:ext>
            </a:extLst>
          </p:cNvPr>
          <p:cNvSpPr>
            <a:spLocks noGrp="1"/>
          </p:cNvSpPr>
          <p:nvPr>
            <p:ph idx="1"/>
          </p:nvPr>
        </p:nvSpPr>
        <p:spPr>
          <a:xfrm>
            <a:off x="764381" y="1329538"/>
            <a:ext cx="7615238" cy="1397306"/>
          </a:xfrm>
          <a:prstGeom prst="rect">
            <a:avLst/>
          </a:prstGeom>
        </p:spPr>
        <p:txBody>
          <a:bodyPr/>
          <a:lstStyle>
            <a:lvl1pPr>
              <a:defRPr sz="1800"/>
            </a:lvl1pPr>
            <a:lvl2pPr>
              <a:defRPr sz="1800"/>
            </a:lvl2pPr>
            <a:lvl3pPr>
              <a:defRPr sz="120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2">
            <a:extLst>
              <a:ext uri="{FF2B5EF4-FFF2-40B4-BE49-F238E27FC236}">
                <a16:creationId xmlns:a16="http://schemas.microsoft.com/office/drawing/2014/main" id="{A3C59993-FB70-D64C-98DF-F6895B81F14E}"/>
              </a:ext>
            </a:extLst>
          </p:cNvPr>
          <p:cNvSpPr>
            <a:spLocks noGrp="1"/>
          </p:cNvSpPr>
          <p:nvPr>
            <p:ph idx="13" hasCustomPrompt="1"/>
          </p:nvPr>
        </p:nvSpPr>
        <p:spPr>
          <a:xfrm>
            <a:off x="764381" y="824541"/>
            <a:ext cx="7615238" cy="424063"/>
          </a:xfrm>
          <a:prstGeom prst="rect">
            <a:avLst/>
          </a:prstGeom>
        </p:spPr>
        <p:txBody>
          <a:bodyPr/>
          <a:lstStyle>
            <a:lvl1pPr>
              <a:defRPr sz="2100">
                <a:solidFill>
                  <a:schemeClr val="bg2"/>
                </a:solidFill>
                <a:latin typeface="+mj-lt"/>
              </a:defRPr>
            </a:lvl1pPr>
            <a:lvl2pPr>
              <a:defRPr sz="1800"/>
            </a:lvl2pPr>
            <a:lvl3pPr>
              <a:defRPr sz="1200"/>
            </a:lvl3pPr>
            <a:lvl4pPr>
              <a:defRPr sz="1200"/>
            </a:lvl4pPr>
            <a:lvl5pPr>
              <a:defRPr sz="1200"/>
            </a:lvl5pPr>
          </a:lstStyle>
          <a:p>
            <a:r>
              <a:rPr lang="en-US" dirty="0"/>
              <a:t>Click to edit Master title style</a:t>
            </a:r>
            <a:endParaRPr lang="en-GB" dirty="0"/>
          </a:p>
        </p:txBody>
      </p:sp>
    </p:spTree>
    <p:extLst>
      <p:ext uri="{BB962C8B-B14F-4D97-AF65-F5344CB8AC3E}">
        <p14:creationId xmlns:p14="http://schemas.microsoft.com/office/powerpoint/2010/main" val="2064870860"/>
      </p:ext>
    </p:extLst>
  </p:cSld>
  <p:clrMapOvr>
    <a:masterClrMapping/>
  </p:clrMapOvr>
  <p:extLst>
    <p:ext uri="{DCECCB84-F9BA-43D5-87BE-67443E8EF086}">
      <p15:sldGuideLst xmlns:p15="http://schemas.microsoft.com/office/powerpoint/2012/main">
        <p15:guide id="1" pos="3840">
          <p15:clr>
            <a:srgbClr val="FBAE40"/>
          </p15:clr>
        </p15:guide>
        <p15:guide id="2" orient="horz" pos="1117">
          <p15:clr>
            <a:srgbClr val="FBAE40"/>
          </p15:clr>
        </p15:guide>
        <p15:guide id="3" pos="642">
          <p15:clr>
            <a:srgbClr val="FBAE40"/>
          </p15:clr>
        </p15:guide>
        <p15:guide id="4" pos="3659">
          <p15:clr>
            <a:srgbClr val="A4A3A4"/>
          </p15:clr>
        </p15:guide>
        <p15:guide id="5" pos="4021">
          <p15:clr>
            <a:srgbClr val="A4A3A4"/>
          </p15:clr>
        </p15:guide>
        <p15:guide id="6" pos="7038">
          <p15:clr>
            <a:srgbClr val="FBAE40"/>
          </p15:clr>
        </p15:guide>
        <p15:guide id="8" orient="horz" pos="3657">
          <p15:clr>
            <a:srgbClr val="FBAE40"/>
          </p15:clr>
        </p15:guide>
        <p15:guide id="9" orient="horz" pos="686">
          <p15:clr>
            <a:srgbClr val="FBAE40"/>
          </p15:clr>
        </p15:guide>
        <p15:guide id="10" pos="7469">
          <p15:clr>
            <a:srgbClr val="A4A3A4"/>
          </p15:clr>
        </p15:guide>
        <p15:guide id="11" pos="211">
          <p15:clr>
            <a:srgbClr val="A4A3A4"/>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1191961-6410-455E-9FDA-FE57B8CB92A7}"/>
              </a:ext>
            </a:extLst>
          </p:cNvPr>
          <p:cNvSpPr>
            <a:spLocks noGrp="1"/>
          </p:cNvSpPr>
          <p:nvPr>
            <p:ph type="ftr" sz="quarter" idx="11"/>
          </p:nvPr>
        </p:nvSpPr>
        <p:spPr/>
        <p:txBody>
          <a:bodyPr/>
          <a:lstStyle/>
          <a:p>
            <a:r>
              <a:rPr lang="en-GB" dirty="0"/>
              <a:t>Presentation title  /  dd-mm-</a:t>
            </a:r>
            <a:r>
              <a:rPr lang="en-GB" dirty="0" err="1"/>
              <a:t>yyyy</a:t>
            </a:r>
            <a:endParaRPr lang="en-GB" dirty="0"/>
          </a:p>
        </p:txBody>
      </p:sp>
      <p:sp>
        <p:nvSpPr>
          <p:cNvPr id="6" name="Slide Number Placeholder 5">
            <a:extLst>
              <a:ext uri="{FF2B5EF4-FFF2-40B4-BE49-F238E27FC236}">
                <a16:creationId xmlns:a16="http://schemas.microsoft.com/office/drawing/2014/main" id="{46FE764B-5664-488B-A7E4-71C35392526C}"/>
              </a:ext>
            </a:extLst>
          </p:cNvPr>
          <p:cNvSpPr>
            <a:spLocks noGrp="1"/>
          </p:cNvSpPr>
          <p:nvPr>
            <p:ph type="sldNum" sz="quarter" idx="12"/>
          </p:nvPr>
        </p:nvSpPr>
        <p:spPr/>
        <p:txBody>
          <a:bodyPr/>
          <a:lstStyle/>
          <a:p>
            <a:fld id="{D107F4F2-A842-4962-AB29-9FB562CC4FF5}" type="slidenum">
              <a:rPr lang="en-GB" smtClean="0"/>
              <a:t>‹nr.›</a:t>
            </a:fld>
            <a:endParaRPr lang="en-GB"/>
          </a:p>
        </p:txBody>
      </p:sp>
      <p:sp>
        <p:nvSpPr>
          <p:cNvPr id="9" name="Content Placeholder 2">
            <a:extLst>
              <a:ext uri="{FF2B5EF4-FFF2-40B4-BE49-F238E27FC236}">
                <a16:creationId xmlns:a16="http://schemas.microsoft.com/office/drawing/2014/main" id="{B8961B24-ABA9-D740-961D-C942A0C97DA7}"/>
              </a:ext>
            </a:extLst>
          </p:cNvPr>
          <p:cNvSpPr>
            <a:spLocks noGrp="1"/>
          </p:cNvSpPr>
          <p:nvPr>
            <p:ph idx="1"/>
          </p:nvPr>
        </p:nvSpPr>
        <p:spPr>
          <a:xfrm>
            <a:off x="764381" y="1329538"/>
            <a:ext cx="7615238" cy="1397306"/>
          </a:xfrm>
          <a:prstGeom prst="rect">
            <a:avLst/>
          </a:prstGeom>
        </p:spPr>
        <p:txBody>
          <a:bodyPr/>
          <a:lstStyle>
            <a:lvl1pPr>
              <a:defRPr sz="1800"/>
            </a:lvl1pPr>
            <a:lvl2pPr>
              <a:defRPr sz="1800"/>
            </a:lvl2pPr>
            <a:lvl3pPr>
              <a:defRPr sz="120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2">
            <a:extLst>
              <a:ext uri="{FF2B5EF4-FFF2-40B4-BE49-F238E27FC236}">
                <a16:creationId xmlns:a16="http://schemas.microsoft.com/office/drawing/2014/main" id="{A3C59993-FB70-D64C-98DF-F6895B81F14E}"/>
              </a:ext>
            </a:extLst>
          </p:cNvPr>
          <p:cNvSpPr>
            <a:spLocks noGrp="1"/>
          </p:cNvSpPr>
          <p:nvPr>
            <p:ph idx="13" hasCustomPrompt="1"/>
          </p:nvPr>
        </p:nvSpPr>
        <p:spPr>
          <a:xfrm>
            <a:off x="764381" y="824541"/>
            <a:ext cx="7615238" cy="424063"/>
          </a:xfrm>
          <a:prstGeom prst="rect">
            <a:avLst/>
          </a:prstGeom>
        </p:spPr>
        <p:txBody>
          <a:bodyPr/>
          <a:lstStyle>
            <a:lvl1pPr>
              <a:defRPr sz="2100">
                <a:solidFill>
                  <a:schemeClr val="bg2"/>
                </a:solidFill>
                <a:latin typeface="+mj-lt"/>
              </a:defRPr>
            </a:lvl1pPr>
            <a:lvl2pPr>
              <a:defRPr sz="1800"/>
            </a:lvl2pPr>
            <a:lvl3pPr>
              <a:defRPr sz="1200"/>
            </a:lvl3pPr>
            <a:lvl4pPr>
              <a:defRPr sz="1200"/>
            </a:lvl4pPr>
            <a:lvl5pPr>
              <a:defRPr sz="1200"/>
            </a:lvl5pPr>
          </a:lstStyle>
          <a:p>
            <a:r>
              <a:rPr lang="en-US" dirty="0"/>
              <a:t>Click to edit Master title style</a:t>
            </a:r>
            <a:endParaRPr lang="en-GB" dirty="0"/>
          </a:p>
        </p:txBody>
      </p:sp>
    </p:spTree>
    <p:extLst>
      <p:ext uri="{BB962C8B-B14F-4D97-AF65-F5344CB8AC3E}">
        <p14:creationId xmlns:p14="http://schemas.microsoft.com/office/powerpoint/2010/main" val="1559570950"/>
      </p:ext>
    </p:extLst>
  </p:cSld>
  <p:clrMapOvr>
    <a:masterClrMapping/>
  </p:clrMapOvr>
  <p:extLst>
    <p:ext uri="{DCECCB84-F9BA-43D5-87BE-67443E8EF086}">
      <p15:sldGuideLst xmlns:p15="http://schemas.microsoft.com/office/powerpoint/2012/main">
        <p15:guide id="1" pos="3840">
          <p15:clr>
            <a:srgbClr val="FBAE40"/>
          </p15:clr>
        </p15:guide>
        <p15:guide id="2" orient="horz" pos="1117">
          <p15:clr>
            <a:srgbClr val="FBAE40"/>
          </p15:clr>
        </p15:guide>
        <p15:guide id="3" pos="642">
          <p15:clr>
            <a:srgbClr val="FBAE40"/>
          </p15:clr>
        </p15:guide>
        <p15:guide id="4" pos="3659">
          <p15:clr>
            <a:srgbClr val="A4A3A4"/>
          </p15:clr>
        </p15:guide>
        <p15:guide id="5" pos="4021">
          <p15:clr>
            <a:srgbClr val="A4A3A4"/>
          </p15:clr>
        </p15:guide>
        <p15:guide id="6" pos="7038">
          <p15:clr>
            <a:srgbClr val="FBAE40"/>
          </p15:clr>
        </p15:guide>
        <p15:guide id="8" orient="horz" pos="3657">
          <p15:clr>
            <a:srgbClr val="FBAE40"/>
          </p15:clr>
        </p15:guide>
        <p15:guide id="9" orient="horz" pos="686">
          <p15:clr>
            <a:srgbClr val="FBAE40"/>
          </p15:clr>
        </p15:guide>
        <p15:guide id="10" pos="7469">
          <p15:clr>
            <a:srgbClr val="A4A3A4"/>
          </p15:clr>
        </p15:guide>
        <p15:guide id="11" pos="211">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1191961-6410-455E-9FDA-FE57B8CB92A7}"/>
              </a:ext>
            </a:extLst>
          </p:cNvPr>
          <p:cNvSpPr>
            <a:spLocks noGrp="1"/>
          </p:cNvSpPr>
          <p:nvPr>
            <p:ph type="ftr" sz="quarter" idx="11"/>
          </p:nvPr>
        </p:nvSpPr>
        <p:spPr/>
        <p:txBody>
          <a:bodyPr/>
          <a:lstStyle/>
          <a:p>
            <a:r>
              <a:rPr lang="en-GB" dirty="0"/>
              <a:t>Presentation title  /  dd-mm-</a:t>
            </a:r>
            <a:r>
              <a:rPr lang="en-GB" dirty="0" err="1"/>
              <a:t>yyyy</a:t>
            </a:r>
            <a:endParaRPr lang="en-GB" dirty="0"/>
          </a:p>
        </p:txBody>
      </p:sp>
      <p:sp>
        <p:nvSpPr>
          <p:cNvPr id="6" name="Slide Number Placeholder 5">
            <a:extLst>
              <a:ext uri="{FF2B5EF4-FFF2-40B4-BE49-F238E27FC236}">
                <a16:creationId xmlns:a16="http://schemas.microsoft.com/office/drawing/2014/main" id="{46FE764B-5664-488B-A7E4-71C35392526C}"/>
              </a:ext>
            </a:extLst>
          </p:cNvPr>
          <p:cNvSpPr>
            <a:spLocks noGrp="1"/>
          </p:cNvSpPr>
          <p:nvPr>
            <p:ph type="sldNum" sz="quarter" idx="12"/>
          </p:nvPr>
        </p:nvSpPr>
        <p:spPr/>
        <p:txBody>
          <a:bodyPr/>
          <a:lstStyle/>
          <a:p>
            <a:fld id="{D107F4F2-A842-4962-AB29-9FB562CC4FF5}" type="slidenum">
              <a:rPr lang="en-GB" smtClean="0"/>
              <a:t>‹nr.›</a:t>
            </a:fld>
            <a:endParaRPr lang="en-GB"/>
          </a:p>
        </p:txBody>
      </p:sp>
      <p:sp>
        <p:nvSpPr>
          <p:cNvPr id="9" name="Content Placeholder 2">
            <a:extLst>
              <a:ext uri="{FF2B5EF4-FFF2-40B4-BE49-F238E27FC236}">
                <a16:creationId xmlns:a16="http://schemas.microsoft.com/office/drawing/2014/main" id="{B8961B24-ABA9-D740-961D-C942A0C97DA7}"/>
              </a:ext>
            </a:extLst>
          </p:cNvPr>
          <p:cNvSpPr>
            <a:spLocks noGrp="1"/>
          </p:cNvSpPr>
          <p:nvPr>
            <p:ph idx="1"/>
          </p:nvPr>
        </p:nvSpPr>
        <p:spPr>
          <a:xfrm>
            <a:off x="764381" y="1329538"/>
            <a:ext cx="7615238" cy="1397306"/>
          </a:xfrm>
          <a:prstGeom prst="rect">
            <a:avLst/>
          </a:prstGeom>
        </p:spPr>
        <p:txBody>
          <a:bodyPr/>
          <a:lstStyle>
            <a:lvl1pPr>
              <a:defRPr sz="1800"/>
            </a:lvl1pPr>
            <a:lvl2pPr>
              <a:defRPr sz="1800"/>
            </a:lvl2pPr>
            <a:lvl3pPr>
              <a:defRPr sz="120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2">
            <a:extLst>
              <a:ext uri="{FF2B5EF4-FFF2-40B4-BE49-F238E27FC236}">
                <a16:creationId xmlns:a16="http://schemas.microsoft.com/office/drawing/2014/main" id="{A3C59993-FB70-D64C-98DF-F6895B81F14E}"/>
              </a:ext>
            </a:extLst>
          </p:cNvPr>
          <p:cNvSpPr>
            <a:spLocks noGrp="1"/>
          </p:cNvSpPr>
          <p:nvPr>
            <p:ph idx="13" hasCustomPrompt="1"/>
          </p:nvPr>
        </p:nvSpPr>
        <p:spPr>
          <a:xfrm>
            <a:off x="764381" y="824541"/>
            <a:ext cx="7615238" cy="424063"/>
          </a:xfrm>
          <a:prstGeom prst="rect">
            <a:avLst/>
          </a:prstGeom>
        </p:spPr>
        <p:txBody>
          <a:bodyPr/>
          <a:lstStyle>
            <a:lvl1pPr>
              <a:defRPr sz="2100">
                <a:solidFill>
                  <a:schemeClr val="bg2"/>
                </a:solidFill>
                <a:latin typeface="+mj-lt"/>
              </a:defRPr>
            </a:lvl1pPr>
            <a:lvl2pPr>
              <a:defRPr sz="1800"/>
            </a:lvl2pPr>
            <a:lvl3pPr>
              <a:defRPr sz="1200"/>
            </a:lvl3pPr>
            <a:lvl4pPr>
              <a:defRPr sz="1200"/>
            </a:lvl4pPr>
            <a:lvl5pPr>
              <a:defRPr sz="1200"/>
            </a:lvl5pPr>
          </a:lstStyle>
          <a:p>
            <a:r>
              <a:rPr lang="en-US" dirty="0"/>
              <a:t>Click to edit Master title style</a:t>
            </a:r>
            <a:endParaRPr lang="en-GB" dirty="0"/>
          </a:p>
        </p:txBody>
      </p:sp>
    </p:spTree>
    <p:extLst>
      <p:ext uri="{BB962C8B-B14F-4D97-AF65-F5344CB8AC3E}">
        <p14:creationId xmlns:p14="http://schemas.microsoft.com/office/powerpoint/2010/main" val="1164444202"/>
      </p:ext>
    </p:extLst>
  </p:cSld>
  <p:clrMapOvr>
    <a:masterClrMapping/>
  </p:clrMapOvr>
  <p:extLst>
    <p:ext uri="{DCECCB84-F9BA-43D5-87BE-67443E8EF086}">
      <p15:sldGuideLst xmlns:p15="http://schemas.microsoft.com/office/powerpoint/2012/main">
        <p15:guide id="1" pos="3840">
          <p15:clr>
            <a:srgbClr val="FBAE40"/>
          </p15:clr>
        </p15:guide>
        <p15:guide id="2" orient="horz" pos="1117">
          <p15:clr>
            <a:srgbClr val="FBAE40"/>
          </p15:clr>
        </p15:guide>
        <p15:guide id="3" pos="642">
          <p15:clr>
            <a:srgbClr val="FBAE40"/>
          </p15:clr>
        </p15:guide>
        <p15:guide id="4" pos="3659">
          <p15:clr>
            <a:srgbClr val="A4A3A4"/>
          </p15:clr>
        </p15:guide>
        <p15:guide id="5" pos="4021">
          <p15:clr>
            <a:srgbClr val="A4A3A4"/>
          </p15:clr>
        </p15:guide>
        <p15:guide id="6" pos="7038">
          <p15:clr>
            <a:srgbClr val="FBAE40"/>
          </p15:clr>
        </p15:guide>
        <p15:guide id="8" orient="horz" pos="3657">
          <p15:clr>
            <a:srgbClr val="FBAE40"/>
          </p15:clr>
        </p15:guide>
        <p15:guide id="9" orient="horz" pos="686">
          <p15:clr>
            <a:srgbClr val="FBAE40"/>
          </p15:clr>
        </p15:guide>
        <p15:guide id="10" pos="7469">
          <p15:clr>
            <a:srgbClr val="A4A3A4"/>
          </p15:clr>
        </p15:guide>
        <p15:guide id="11" pos="211">
          <p15:clr>
            <a:srgbClr val="A4A3A4"/>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1191961-6410-455E-9FDA-FE57B8CB92A7}"/>
              </a:ext>
            </a:extLst>
          </p:cNvPr>
          <p:cNvSpPr>
            <a:spLocks noGrp="1"/>
          </p:cNvSpPr>
          <p:nvPr>
            <p:ph type="ftr" sz="quarter" idx="11"/>
          </p:nvPr>
        </p:nvSpPr>
        <p:spPr/>
        <p:txBody>
          <a:bodyPr/>
          <a:lstStyle/>
          <a:p>
            <a:r>
              <a:rPr lang="en-GB" dirty="0"/>
              <a:t>Presentation title  /  dd-mm-</a:t>
            </a:r>
            <a:r>
              <a:rPr lang="en-GB" dirty="0" err="1"/>
              <a:t>yyyy</a:t>
            </a:r>
            <a:endParaRPr lang="en-GB" dirty="0"/>
          </a:p>
        </p:txBody>
      </p:sp>
      <p:sp>
        <p:nvSpPr>
          <p:cNvPr id="6" name="Slide Number Placeholder 5">
            <a:extLst>
              <a:ext uri="{FF2B5EF4-FFF2-40B4-BE49-F238E27FC236}">
                <a16:creationId xmlns:a16="http://schemas.microsoft.com/office/drawing/2014/main" id="{46FE764B-5664-488B-A7E4-71C35392526C}"/>
              </a:ext>
            </a:extLst>
          </p:cNvPr>
          <p:cNvSpPr>
            <a:spLocks noGrp="1"/>
          </p:cNvSpPr>
          <p:nvPr>
            <p:ph type="sldNum" sz="quarter" idx="12"/>
          </p:nvPr>
        </p:nvSpPr>
        <p:spPr/>
        <p:txBody>
          <a:bodyPr/>
          <a:lstStyle/>
          <a:p>
            <a:fld id="{D107F4F2-A842-4962-AB29-9FB562CC4FF5}" type="slidenum">
              <a:rPr lang="en-GB" smtClean="0"/>
              <a:t>‹nr.›</a:t>
            </a:fld>
            <a:endParaRPr lang="en-GB"/>
          </a:p>
        </p:txBody>
      </p:sp>
      <p:sp>
        <p:nvSpPr>
          <p:cNvPr id="9" name="Content Placeholder 2">
            <a:extLst>
              <a:ext uri="{FF2B5EF4-FFF2-40B4-BE49-F238E27FC236}">
                <a16:creationId xmlns:a16="http://schemas.microsoft.com/office/drawing/2014/main" id="{B8961B24-ABA9-D740-961D-C942A0C97DA7}"/>
              </a:ext>
            </a:extLst>
          </p:cNvPr>
          <p:cNvSpPr>
            <a:spLocks noGrp="1"/>
          </p:cNvSpPr>
          <p:nvPr>
            <p:ph idx="1"/>
          </p:nvPr>
        </p:nvSpPr>
        <p:spPr>
          <a:xfrm>
            <a:off x="764381" y="1329538"/>
            <a:ext cx="7615238" cy="1397306"/>
          </a:xfrm>
          <a:prstGeom prst="rect">
            <a:avLst/>
          </a:prstGeom>
        </p:spPr>
        <p:txBody>
          <a:bodyPr/>
          <a:lstStyle>
            <a:lvl1pPr>
              <a:defRPr sz="1800"/>
            </a:lvl1pPr>
            <a:lvl2pPr>
              <a:defRPr sz="1800"/>
            </a:lvl2pPr>
            <a:lvl3pPr>
              <a:defRPr sz="120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2">
            <a:extLst>
              <a:ext uri="{FF2B5EF4-FFF2-40B4-BE49-F238E27FC236}">
                <a16:creationId xmlns:a16="http://schemas.microsoft.com/office/drawing/2014/main" id="{A3C59993-FB70-D64C-98DF-F6895B81F14E}"/>
              </a:ext>
            </a:extLst>
          </p:cNvPr>
          <p:cNvSpPr>
            <a:spLocks noGrp="1"/>
          </p:cNvSpPr>
          <p:nvPr>
            <p:ph idx="13" hasCustomPrompt="1"/>
          </p:nvPr>
        </p:nvSpPr>
        <p:spPr>
          <a:xfrm>
            <a:off x="764381" y="824541"/>
            <a:ext cx="7615238" cy="424063"/>
          </a:xfrm>
          <a:prstGeom prst="rect">
            <a:avLst/>
          </a:prstGeom>
        </p:spPr>
        <p:txBody>
          <a:bodyPr/>
          <a:lstStyle>
            <a:lvl1pPr>
              <a:defRPr sz="2100">
                <a:solidFill>
                  <a:schemeClr val="bg2"/>
                </a:solidFill>
                <a:latin typeface="+mj-lt"/>
              </a:defRPr>
            </a:lvl1pPr>
            <a:lvl2pPr>
              <a:defRPr sz="1800"/>
            </a:lvl2pPr>
            <a:lvl3pPr>
              <a:defRPr sz="1200"/>
            </a:lvl3pPr>
            <a:lvl4pPr>
              <a:defRPr sz="1200"/>
            </a:lvl4pPr>
            <a:lvl5pPr>
              <a:defRPr sz="1200"/>
            </a:lvl5pPr>
          </a:lstStyle>
          <a:p>
            <a:r>
              <a:rPr lang="en-US" dirty="0"/>
              <a:t>Click to edit Master title style</a:t>
            </a:r>
            <a:endParaRPr lang="en-GB" dirty="0"/>
          </a:p>
        </p:txBody>
      </p:sp>
    </p:spTree>
    <p:extLst>
      <p:ext uri="{BB962C8B-B14F-4D97-AF65-F5344CB8AC3E}">
        <p14:creationId xmlns:p14="http://schemas.microsoft.com/office/powerpoint/2010/main" val="3127003948"/>
      </p:ext>
    </p:extLst>
  </p:cSld>
  <p:clrMapOvr>
    <a:masterClrMapping/>
  </p:clrMapOvr>
  <p:extLst>
    <p:ext uri="{DCECCB84-F9BA-43D5-87BE-67443E8EF086}">
      <p15:sldGuideLst xmlns:p15="http://schemas.microsoft.com/office/powerpoint/2012/main">
        <p15:guide id="1" pos="3840">
          <p15:clr>
            <a:srgbClr val="FBAE40"/>
          </p15:clr>
        </p15:guide>
        <p15:guide id="2" orient="horz" pos="1117">
          <p15:clr>
            <a:srgbClr val="FBAE40"/>
          </p15:clr>
        </p15:guide>
        <p15:guide id="3" pos="642">
          <p15:clr>
            <a:srgbClr val="FBAE40"/>
          </p15:clr>
        </p15:guide>
        <p15:guide id="4" pos="3659">
          <p15:clr>
            <a:srgbClr val="A4A3A4"/>
          </p15:clr>
        </p15:guide>
        <p15:guide id="5" pos="4021">
          <p15:clr>
            <a:srgbClr val="A4A3A4"/>
          </p15:clr>
        </p15:guide>
        <p15:guide id="6" pos="7038">
          <p15:clr>
            <a:srgbClr val="FBAE40"/>
          </p15:clr>
        </p15:guide>
        <p15:guide id="8" orient="horz" pos="3657">
          <p15:clr>
            <a:srgbClr val="FBAE40"/>
          </p15:clr>
        </p15:guide>
        <p15:guide id="9" orient="horz" pos="686">
          <p15:clr>
            <a:srgbClr val="FBAE40"/>
          </p15:clr>
        </p15:guide>
        <p15:guide id="10" pos="7469">
          <p15:clr>
            <a:srgbClr val="A4A3A4"/>
          </p15:clr>
        </p15:guide>
        <p15:guide id="11" pos="211">
          <p15:clr>
            <a:srgbClr val="A4A3A4"/>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1191961-6410-455E-9FDA-FE57B8CB92A7}"/>
              </a:ext>
            </a:extLst>
          </p:cNvPr>
          <p:cNvSpPr>
            <a:spLocks noGrp="1"/>
          </p:cNvSpPr>
          <p:nvPr>
            <p:ph type="ftr" sz="quarter" idx="11"/>
          </p:nvPr>
        </p:nvSpPr>
        <p:spPr/>
        <p:txBody>
          <a:bodyPr/>
          <a:lstStyle/>
          <a:p>
            <a:r>
              <a:rPr lang="en-GB" dirty="0"/>
              <a:t>Presentation title  /  dd-mm-</a:t>
            </a:r>
            <a:r>
              <a:rPr lang="en-GB" dirty="0" err="1"/>
              <a:t>yyyy</a:t>
            </a:r>
            <a:endParaRPr lang="en-GB" dirty="0"/>
          </a:p>
        </p:txBody>
      </p:sp>
      <p:sp>
        <p:nvSpPr>
          <p:cNvPr id="6" name="Slide Number Placeholder 5">
            <a:extLst>
              <a:ext uri="{FF2B5EF4-FFF2-40B4-BE49-F238E27FC236}">
                <a16:creationId xmlns:a16="http://schemas.microsoft.com/office/drawing/2014/main" id="{46FE764B-5664-488B-A7E4-71C35392526C}"/>
              </a:ext>
            </a:extLst>
          </p:cNvPr>
          <p:cNvSpPr>
            <a:spLocks noGrp="1"/>
          </p:cNvSpPr>
          <p:nvPr>
            <p:ph type="sldNum" sz="quarter" idx="12"/>
          </p:nvPr>
        </p:nvSpPr>
        <p:spPr/>
        <p:txBody>
          <a:bodyPr/>
          <a:lstStyle/>
          <a:p>
            <a:fld id="{D107F4F2-A842-4962-AB29-9FB562CC4FF5}" type="slidenum">
              <a:rPr lang="en-GB" smtClean="0"/>
              <a:t>‹nr.›</a:t>
            </a:fld>
            <a:endParaRPr lang="en-GB"/>
          </a:p>
        </p:txBody>
      </p:sp>
      <p:sp>
        <p:nvSpPr>
          <p:cNvPr id="9" name="Content Placeholder 2">
            <a:extLst>
              <a:ext uri="{FF2B5EF4-FFF2-40B4-BE49-F238E27FC236}">
                <a16:creationId xmlns:a16="http://schemas.microsoft.com/office/drawing/2014/main" id="{B8961B24-ABA9-D740-961D-C942A0C97DA7}"/>
              </a:ext>
            </a:extLst>
          </p:cNvPr>
          <p:cNvSpPr>
            <a:spLocks noGrp="1"/>
          </p:cNvSpPr>
          <p:nvPr>
            <p:ph idx="1"/>
          </p:nvPr>
        </p:nvSpPr>
        <p:spPr>
          <a:xfrm>
            <a:off x="764381" y="1329538"/>
            <a:ext cx="7615238" cy="1397306"/>
          </a:xfrm>
          <a:prstGeom prst="rect">
            <a:avLst/>
          </a:prstGeom>
        </p:spPr>
        <p:txBody>
          <a:bodyPr/>
          <a:lstStyle>
            <a:lvl1pPr>
              <a:defRPr sz="1800"/>
            </a:lvl1pPr>
            <a:lvl2pPr>
              <a:defRPr sz="1800"/>
            </a:lvl2pPr>
            <a:lvl3pPr>
              <a:defRPr sz="120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2">
            <a:extLst>
              <a:ext uri="{FF2B5EF4-FFF2-40B4-BE49-F238E27FC236}">
                <a16:creationId xmlns:a16="http://schemas.microsoft.com/office/drawing/2014/main" id="{A3C59993-FB70-D64C-98DF-F6895B81F14E}"/>
              </a:ext>
            </a:extLst>
          </p:cNvPr>
          <p:cNvSpPr>
            <a:spLocks noGrp="1"/>
          </p:cNvSpPr>
          <p:nvPr>
            <p:ph idx="13" hasCustomPrompt="1"/>
          </p:nvPr>
        </p:nvSpPr>
        <p:spPr>
          <a:xfrm>
            <a:off x="764381" y="824541"/>
            <a:ext cx="7615238" cy="424063"/>
          </a:xfrm>
          <a:prstGeom prst="rect">
            <a:avLst/>
          </a:prstGeom>
        </p:spPr>
        <p:txBody>
          <a:bodyPr/>
          <a:lstStyle>
            <a:lvl1pPr>
              <a:defRPr sz="2100">
                <a:solidFill>
                  <a:schemeClr val="bg2"/>
                </a:solidFill>
                <a:latin typeface="+mj-lt"/>
              </a:defRPr>
            </a:lvl1pPr>
            <a:lvl2pPr>
              <a:defRPr sz="1800"/>
            </a:lvl2pPr>
            <a:lvl3pPr>
              <a:defRPr sz="1200"/>
            </a:lvl3pPr>
            <a:lvl4pPr>
              <a:defRPr sz="1200"/>
            </a:lvl4pPr>
            <a:lvl5pPr>
              <a:defRPr sz="1200"/>
            </a:lvl5pPr>
          </a:lstStyle>
          <a:p>
            <a:r>
              <a:rPr lang="en-US" dirty="0"/>
              <a:t>Click to edit Master title style</a:t>
            </a:r>
            <a:endParaRPr lang="en-GB" dirty="0"/>
          </a:p>
        </p:txBody>
      </p:sp>
    </p:spTree>
    <p:extLst>
      <p:ext uri="{BB962C8B-B14F-4D97-AF65-F5344CB8AC3E}">
        <p14:creationId xmlns:p14="http://schemas.microsoft.com/office/powerpoint/2010/main" val="2127738141"/>
      </p:ext>
    </p:extLst>
  </p:cSld>
  <p:clrMapOvr>
    <a:masterClrMapping/>
  </p:clrMapOvr>
  <p:extLst>
    <p:ext uri="{DCECCB84-F9BA-43D5-87BE-67443E8EF086}">
      <p15:sldGuideLst xmlns:p15="http://schemas.microsoft.com/office/powerpoint/2012/main">
        <p15:guide id="1" pos="3840">
          <p15:clr>
            <a:srgbClr val="FBAE40"/>
          </p15:clr>
        </p15:guide>
        <p15:guide id="2" orient="horz" pos="1117">
          <p15:clr>
            <a:srgbClr val="FBAE40"/>
          </p15:clr>
        </p15:guide>
        <p15:guide id="3" pos="642">
          <p15:clr>
            <a:srgbClr val="FBAE40"/>
          </p15:clr>
        </p15:guide>
        <p15:guide id="4" pos="3659">
          <p15:clr>
            <a:srgbClr val="A4A3A4"/>
          </p15:clr>
        </p15:guide>
        <p15:guide id="5" pos="4021">
          <p15:clr>
            <a:srgbClr val="A4A3A4"/>
          </p15:clr>
        </p15:guide>
        <p15:guide id="6" pos="7038">
          <p15:clr>
            <a:srgbClr val="FBAE40"/>
          </p15:clr>
        </p15:guide>
        <p15:guide id="8" orient="horz" pos="3657">
          <p15:clr>
            <a:srgbClr val="FBAE40"/>
          </p15:clr>
        </p15:guide>
        <p15:guide id="9" orient="horz" pos="686">
          <p15:clr>
            <a:srgbClr val="FBAE40"/>
          </p15:clr>
        </p15:guide>
        <p15:guide id="10" pos="7469">
          <p15:clr>
            <a:srgbClr val="A4A3A4"/>
          </p15:clr>
        </p15:guide>
        <p15:guide id="11" pos="211">
          <p15:clr>
            <a:srgbClr val="A4A3A4"/>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1191961-6410-455E-9FDA-FE57B8CB92A7}"/>
              </a:ext>
            </a:extLst>
          </p:cNvPr>
          <p:cNvSpPr>
            <a:spLocks noGrp="1"/>
          </p:cNvSpPr>
          <p:nvPr>
            <p:ph type="ftr" sz="quarter" idx="11"/>
          </p:nvPr>
        </p:nvSpPr>
        <p:spPr/>
        <p:txBody>
          <a:bodyPr/>
          <a:lstStyle/>
          <a:p>
            <a:r>
              <a:rPr lang="en-GB" dirty="0"/>
              <a:t>Presentation title  /  dd-mm-</a:t>
            </a:r>
            <a:r>
              <a:rPr lang="en-GB" dirty="0" err="1"/>
              <a:t>yyyy</a:t>
            </a:r>
            <a:endParaRPr lang="en-GB" dirty="0"/>
          </a:p>
        </p:txBody>
      </p:sp>
      <p:sp>
        <p:nvSpPr>
          <p:cNvPr id="6" name="Slide Number Placeholder 5">
            <a:extLst>
              <a:ext uri="{FF2B5EF4-FFF2-40B4-BE49-F238E27FC236}">
                <a16:creationId xmlns:a16="http://schemas.microsoft.com/office/drawing/2014/main" id="{46FE764B-5664-488B-A7E4-71C35392526C}"/>
              </a:ext>
            </a:extLst>
          </p:cNvPr>
          <p:cNvSpPr>
            <a:spLocks noGrp="1"/>
          </p:cNvSpPr>
          <p:nvPr>
            <p:ph type="sldNum" sz="quarter" idx="12"/>
          </p:nvPr>
        </p:nvSpPr>
        <p:spPr/>
        <p:txBody>
          <a:bodyPr/>
          <a:lstStyle/>
          <a:p>
            <a:fld id="{D107F4F2-A842-4962-AB29-9FB562CC4FF5}" type="slidenum">
              <a:rPr lang="en-GB" smtClean="0"/>
              <a:t>‹nr.›</a:t>
            </a:fld>
            <a:endParaRPr lang="en-GB"/>
          </a:p>
        </p:txBody>
      </p:sp>
      <p:sp>
        <p:nvSpPr>
          <p:cNvPr id="9" name="Content Placeholder 2">
            <a:extLst>
              <a:ext uri="{FF2B5EF4-FFF2-40B4-BE49-F238E27FC236}">
                <a16:creationId xmlns:a16="http://schemas.microsoft.com/office/drawing/2014/main" id="{B8961B24-ABA9-D740-961D-C942A0C97DA7}"/>
              </a:ext>
            </a:extLst>
          </p:cNvPr>
          <p:cNvSpPr>
            <a:spLocks noGrp="1"/>
          </p:cNvSpPr>
          <p:nvPr>
            <p:ph idx="1"/>
          </p:nvPr>
        </p:nvSpPr>
        <p:spPr>
          <a:xfrm>
            <a:off x="764381" y="1329538"/>
            <a:ext cx="7615238" cy="1397306"/>
          </a:xfrm>
          <a:prstGeom prst="rect">
            <a:avLst/>
          </a:prstGeom>
        </p:spPr>
        <p:txBody>
          <a:bodyPr/>
          <a:lstStyle>
            <a:lvl1pPr>
              <a:defRPr sz="1800"/>
            </a:lvl1pPr>
            <a:lvl2pPr>
              <a:defRPr sz="1800"/>
            </a:lvl2pPr>
            <a:lvl3pPr>
              <a:defRPr sz="120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2">
            <a:extLst>
              <a:ext uri="{FF2B5EF4-FFF2-40B4-BE49-F238E27FC236}">
                <a16:creationId xmlns:a16="http://schemas.microsoft.com/office/drawing/2014/main" id="{A3C59993-FB70-D64C-98DF-F6895B81F14E}"/>
              </a:ext>
            </a:extLst>
          </p:cNvPr>
          <p:cNvSpPr>
            <a:spLocks noGrp="1"/>
          </p:cNvSpPr>
          <p:nvPr>
            <p:ph idx="13" hasCustomPrompt="1"/>
          </p:nvPr>
        </p:nvSpPr>
        <p:spPr>
          <a:xfrm>
            <a:off x="764381" y="824541"/>
            <a:ext cx="7615238" cy="424063"/>
          </a:xfrm>
          <a:prstGeom prst="rect">
            <a:avLst/>
          </a:prstGeom>
        </p:spPr>
        <p:txBody>
          <a:bodyPr/>
          <a:lstStyle>
            <a:lvl1pPr>
              <a:defRPr sz="2100">
                <a:solidFill>
                  <a:schemeClr val="bg2"/>
                </a:solidFill>
                <a:latin typeface="+mj-lt"/>
              </a:defRPr>
            </a:lvl1pPr>
            <a:lvl2pPr>
              <a:defRPr sz="1800"/>
            </a:lvl2pPr>
            <a:lvl3pPr>
              <a:defRPr sz="1200"/>
            </a:lvl3pPr>
            <a:lvl4pPr>
              <a:defRPr sz="1200"/>
            </a:lvl4pPr>
            <a:lvl5pPr>
              <a:defRPr sz="1200"/>
            </a:lvl5pPr>
          </a:lstStyle>
          <a:p>
            <a:r>
              <a:rPr lang="en-US" dirty="0"/>
              <a:t>Click to edit Master title style</a:t>
            </a:r>
            <a:endParaRPr lang="en-GB" dirty="0"/>
          </a:p>
        </p:txBody>
      </p:sp>
    </p:spTree>
    <p:extLst>
      <p:ext uri="{BB962C8B-B14F-4D97-AF65-F5344CB8AC3E}">
        <p14:creationId xmlns:p14="http://schemas.microsoft.com/office/powerpoint/2010/main" val="2156430661"/>
      </p:ext>
    </p:extLst>
  </p:cSld>
  <p:clrMapOvr>
    <a:masterClrMapping/>
  </p:clrMapOvr>
  <p:extLst>
    <p:ext uri="{DCECCB84-F9BA-43D5-87BE-67443E8EF086}">
      <p15:sldGuideLst xmlns:p15="http://schemas.microsoft.com/office/powerpoint/2012/main">
        <p15:guide id="1" pos="3840">
          <p15:clr>
            <a:srgbClr val="FBAE40"/>
          </p15:clr>
        </p15:guide>
        <p15:guide id="2" orient="horz" pos="1117">
          <p15:clr>
            <a:srgbClr val="FBAE40"/>
          </p15:clr>
        </p15:guide>
        <p15:guide id="3" pos="642">
          <p15:clr>
            <a:srgbClr val="FBAE40"/>
          </p15:clr>
        </p15:guide>
        <p15:guide id="4" pos="3659">
          <p15:clr>
            <a:srgbClr val="A4A3A4"/>
          </p15:clr>
        </p15:guide>
        <p15:guide id="5" pos="4021">
          <p15:clr>
            <a:srgbClr val="A4A3A4"/>
          </p15:clr>
        </p15:guide>
        <p15:guide id="6" pos="7038">
          <p15:clr>
            <a:srgbClr val="FBAE40"/>
          </p15:clr>
        </p15:guide>
        <p15:guide id="8" orient="horz" pos="3657">
          <p15:clr>
            <a:srgbClr val="FBAE40"/>
          </p15:clr>
        </p15:guide>
        <p15:guide id="9" orient="horz" pos="686">
          <p15:clr>
            <a:srgbClr val="FBAE40"/>
          </p15:clr>
        </p15:guide>
        <p15:guide id="10" pos="7469">
          <p15:clr>
            <a:srgbClr val="A4A3A4"/>
          </p15:clr>
        </p15:guide>
        <p15:guide id="11" pos="211">
          <p15:clr>
            <a:srgbClr val="A4A3A4"/>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1191961-6410-455E-9FDA-FE57B8CB92A7}"/>
              </a:ext>
            </a:extLst>
          </p:cNvPr>
          <p:cNvSpPr>
            <a:spLocks noGrp="1"/>
          </p:cNvSpPr>
          <p:nvPr>
            <p:ph type="ftr" sz="quarter" idx="11"/>
          </p:nvPr>
        </p:nvSpPr>
        <p:spPr/>
        <p:txBody>
          <a:bodyPr/>
          <a:lstStyle/>
          <a:p>
            <a:r>
              <a:rPr lang="en-GB" dirty="0"/>
              <a:t>Presentation title  /  dd-mm-</a:t>
            </a:r>
            <a:r>
              <a:rPr lang="en-GB" dirty="0" err="1"/>
              <a:t>yyyy</a:t>
            </a:r>
            <a:endParaRPr lang="en-GB" dirty="0"/>
          </a:p>
        </p:txBody>
      </p:sp>
      <p:sp>
        <p:nvSpPr>
          <p:cNvPr id="6" name="Slide Number Placeholder 5">
            <a:extLst>
              <a:ext uri="{FF2B5EF4-FFF2-40B4-BE49-F238E27FC236}">
                <a16:creationId xmlns:a16="http://schemas.microsoft.com/office/drawing/2014/main" id="{46FE764B-5664-488B-A7E4-71C35392526C}"/>
              </a:ext>
            </a:extLst>
          </p:cNvPr>
          <p:cNvSpPr>
            <a:spLocks noGrp="1"/>
          </p:cNvSpPr>
          <p:nvPr>
            <p:ph type="sldNum" sz="quarter" idx="12"/>
          </p:nvPr>
        </p:nvSpPr>
        <p:spPr/>
        <p:txBody>
          <a:bodyPr/>
          <a:lstStyle/>
          <a:p>
            <a:fld id="{D107F4F2-A842-4962-AB29-9FB562CC4FF5}" type="slidenum">
              <a:rPr lang="en-GB" smtClean="0"/>
              <a:t>‹nr.›</a:t>
            </a:fld>
            <a:endParaRPr lang="en-GB"/>
          </a:p>
        </p:txBody>
      </p:sp>
      <p:sp>
        <p:nvSpPr>
          <p:cNvPr id="9" name="Content Placeholder 2">
            <a:extLst>
              <a:ext uri="{FF2B5EF4-FFF2-40B4-BE49-F238E27FC236}">
                <a16:creationId xmlns:a16="http://schemas.microsoft.com/office/drawing/2014/main" id="{B8961B24-ABA9-D740-961D-C942A0C97DA7}"/>
              </a:ext>
            </a:extLst>
          </p:cNvPr>
          <p:cNvSpPr>
            <a:spLocks noGrp="1"/>
          </p:cNvSpPr>
          <p:nvPr>
            <p:ph idx="1"/>
          </p:nvPr>
        </p:nvSpPr>
        <p:spPr>
          <a:xfrm>
            <a:off x="764381" y="1329538"/>
            <a:ext cx="7615238" cy="1397306"/>
          </a:xfrm>
          <a:prstGeom prst="rect">
            <a:avLst/>
          </a:prstGeom>
        </p:spPr>
        <p:txBody>
          <a:bodyPr/>
          <a:lstStyle>
            <a:lvl1pPr>
              <a:defRPr sz="1800"/>
            </a:lvl1pPr>
            <a:lvl2pPr>
              <a:defRPr sz="1800"/>
            </a:lvl2pPr>
            <a:lvl3pPr>
              <a:defRPr sz="120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2">
            <a:extLst>
              <a:ext uri="{FF2B5EF4-FFF2-40B4-BE49-F238E27FC236}">
                <a16:creationId xmlns:a16="http://schemas.microsoft.com/office/drawing/2014/main" id="{A3C59993-FB70-D64C-98DF-F6895B81F14E}"/>
              </a:ext>
            </a:extLst>
          </p:cNvPr>
          <p:cNvSpPr>
            <a:spLocks noGrp="1"/>
          </p:cNvSpPr>
          <p:nvPr>
            <p:ph idx="13" hasCustomPrompt="1"/>
          </p:nvPr>
        </p:nvSpPr>
        <p:spPr>
          <a:xfrm>
            <a:off x="764381" y="824541"/>
            <a:ext cx="7615238" cy="424063"/>
          </a:xfrm>
          <a:prstGeom prst="rect">
            <a:avLst/>
          </a:prstGeom>
        </p:spPr>
        <p:txBody>
          <a:bodyPr/>
          <a:lstStyle>
            <a:lvl1pPr>
              <a:defRPr sz="2100">
                <a:solidFill>
                  <a:schemeClr val="bg2"/>
                </a:solidFill>
                <a:latin typeface="+mj-lt"/>
              </a:defRPr>
            </a:lvl1pPr>
            <a:lvl2pPr>
              <a:defRPr sz="1800"/>
            </a:lvl2pPr>
            <a:lvl3pPr>
              <a:defRPr sz="1200"/>
            </a:lvl3pPr>
            <a:lvl4pPr>
              <a:defRPr sz="1200"/>
            </a:lvl4pPr>
            <a:lvl5pPr>
              <a:defRPr sz="1200"/>
            </a:lvl5pPr>
          </a:lstStyle>
          <a:p>
            <a:r>
              <a:rPr lang="en-US" dirty="0"/>
              <a:t>Click to edit Master title style</a:t>
            </a:r>
            <a:endParaRPr lang="en-GB" dirty="0"/>
          </a:p>
        </p:txBody>
      </p:sp>
    </p:spTree>
    <p:extLst>
      <p:ext uri="{BB962C8B-B14F-4D97-AF65-F5344CB8AC3E}">
        <p14:creationId xmlns:p14="http://schemas.microsoft.com/office/powerpoint/2010/main" val="2560677371"/>
      </p:ext>
    </p:extLst>
  </p:cSld>
  <p:clrMapOvr>
    <a:masterClrMapping/>
  </p:clrMapOvr>
  <p:extLst>
    <p:ext uri="{DCECCB84-F9BA-43D5-87BE-67443E8EF086}">
      <p15:sldGuideLst xmlns:p15="http://schemas.microsoft.com/office/powerpoint/2012/main">
        <p15:guide id="1" pos="3840">
          <p15:clr>
            <a:srgbClr val="FBAE40"/>
          </p15:clr>
        </p15:guide>
        <p15:guide id="2" orient="horz" pos="1117">
          <p15:clr>
            <a:srgbClr val="FBAE40"/>
          </p15:clr>
        </p15:guide>
        <p15:guide id="3" pos="642">
          <p15:clr>
            <a:srgbClr val="FBAE40"/>
          </p15:clr>
        </p15:guide>
        <p15:guide id="4" pos="3659">
          <p15:clr>
            <a:srgbClr val="A4A3A4"/>
          </p15:clr>
        </p15:guide>
        <p15:guide id="5" pos="4021">
          <p15:clr>
            <a:srgbClr val="A4A3A4"/>
          </p15:clr>
        </p15:guide>
        <p15:guide id="6" pos="7038">
          <p15:clr>
            <a:srgbClr val="FBAE40"/>
          </p15:clr>
        </p15:guide>
        <p15:guide id="8" orient="horz" pos="3657">
          <p15:clr>
            <a:srgbClr val="FBAE40"/>
          </p15:clr>
        </p15:guide>
        <p15:guide id="9" orient="horz" pos="686">
          <p15:clr>
            <a:srgbClr val="FBAE40"/>
          </p15:clr>
        </p15:guide>
        <p15:guide id="10" pos="7469">
          <p15:clr>
            <a:srgbClr val="A4A3A4"/>
          </p15:clr>
        </p15:guide>
        <p15:guide id="11" pos="211">
          <p15:clr>
            <a:srgbClr val="A4A3A4"/>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1191961-6410-455E-9FDA-FE57B8CB92A7}"/>
              </a:ext>
            </a:extLst>
          </p:cNvPr>
          <p:cNvSpPr>
            <a:spLocks noGrp="1"/>
          </p:cNvSpPr>
          <p:nvPr>
            <p:ph type="ftr" sz="quarter" idx="11"/>
          </p:nvPr>
        </p:nvSpPr>
        <p:spPr/>
        <p:txBody>
          <a:bodyPr/>
          <a:lstStyle/>
          <a:p>
            <a:r>
              <a:rPr lang="en-GB" dirty="0"/>
              <a:t>Presentation title  /  dd-mm-</a:t>
            </a:r>
            <a:r>
              <a:rPr lang="en-GB" dirty="0" err="1"/>
              <a:t>yyyy</a:t>
            </a:r>
            <a:endParaRPr lang="en-GB" dirty="0"/>
          </a:p>
        </p:txBody>
      </p:sp>
      <p:sp>
        <p:nvSpPr>
          <p:cNvPr id="6" name="Slide Number Placeholder 5">
            <a:extLst>
              <a:ext uri="{FF2B5EF4-FFF2-40B4-BE49-F238E27FC236}">
                <a16:creationId xmlns:a16="http://schemas.microsoft.com/office/drawing/2014/main" id="{46FE764B-5664-488B-A7E4-71C35392526C}"/>
              </a:ext>
            </a:extLst>
          </p:cNvPr>
          <p:cNvSpPr>
            <a:spLocks noGrp="1"/>
          </p:cNvSpPr>
          <p:nvPr>
            <p:ph type="sldNum" sz="quarter" idx="12"/>
          </p:nvPr>
        </p:nvSpPr>
        <p:spPr/>
        <p:txBody>
          <a:bodyPr/>
          <a:lstStyle/>
          <a:p>
            <a:fld id="{D107F4F2-A842-4962-AB29-9FB562CC4FF5}" type="slidenum">
              <a:rPr lang="en-GB" smtClean="0"/>
              <a:t>‹nr.›</a:t>
            </a:fld>
            <a:endParaRPr lang="en-GB"/>
          </a:p>
        </p:txBody>
      </p:sp>
      <p:sp>
        <p:nvSpPr>
          <p:cNvPr id="9" name="Content Placeholder 2">
            <a:extLst>
              <a:ext uri="{FF2B5EF4-FFF2-40B4-BE49-F238E27FC236}">
                <a16:creationId xmlns:a16="http://schemas.microsoft.com/office/drawing/2014/main" id="{B8961B24-ABA9-D740-961D-C942A0C97DA7}"/>
              </a:ext>
            </a:extLst>
          </p:cNvPr>
          <p:cNvSpPr>
            <a:spLocks noGrp="1"/>
          </p:cNvSpPr>
          <p:nvPr>
            <p:ph idx="1"/>
          </p:nvPr>
        </p:nvSpPr>
        <p:spPr>
          <a:xfrm>
            <a:off x="764381" y="1329538"/>
            <a:ext cx="7615238" cy="1397306"/>
          </a:xfrm>
          <a:prstGeom prst="rect">
            <a:avLst/>
          </a:prstGeom>
        </p:spPr>
        <p:txBody>
          <a:bodyPr/>
          <a:lstStyle>
            <a:lvl1pPr>
              <a:defRPr sz="1800"/>
            </a:lvl1pPr>
            <a:lvl2pPr>
              <a:defRPr sz="1800"/>
            </a:lvl2pPr>
            <a:lvl3pPr>
              <a:defRPr sz="120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2">
            <a:extLst>
              <a:ext uri="{FF2B5EF4-FFF2-40B4-BE49-F238E27FC236}">
                <a16:creationId xmlns:a16="http://schemas.microsoft.com/office/drawing/2014/main" id="{A3C59993-FB70-D64C-98DF-F6895B81F14E}"/>
              </a:ext>
            </a:extLst>
          </p:cNvPr>
          <p:cNvSpPr>
            <a:spLocks noGrp="1"/>
          </p:cNvSpPr>
          <p:nvPr>
            <p:ph idx="13" hasCustomPrompt="1"/>
          </p:nvPr>
        </p:nvSpPr>
        <p:spPr>
          <a:xfrm>
            <a:off x="764381" y="824541"/>
            <a:ext cx="7615238" cy="424063"/>
          </a:xfrm>
          <a:prstGeom prst="rect">
            <a:avLst/>
          </a:prstGeom>
        </p:spPr>
        <p:txBody>
          <a:bodyPr/>
          <a:lstStyle>
            <a:lvl1pPr>
              <a:defRPr sz="2100">
                <a:solidFill>
                  <a:schemeClr val="bg2"/>
                </a:solidFill>
                <a:latin typeface="+mj-lt"/>
              </a:defRPr>
            </a:lvl1pPr>
            <a:lvl2pPr>
              <a:defRPr sz="1800"/>
            </a:lvl2pPr>
            <a:lvl3pPr>
              <a:defRPr sz="1200"/>
            </a:lvl3pPr>
            <a:lvl4pPr>
              <a:defRPr sz="1200"/>
            </a:lvl4pPr>
            <a:lvl5pPr>
              <a:defRPr sz="1200"/>
            </a:lvl5pPr>
          </a:lstStyle>
          <a:p>
            <a:r>
              <a:rPr lang="en-US" dirty="0"/>
              <a:t>Click to edit Master title style</a:t>
            </a:r>
            <a:endParaRPr lang="en-GB" dirty="0"/>
          </a:p>
        </p:txBody>
      </p:sp>
    </p:spTree>
    <p:extLst>
      <p:ext uri="{BB962C8B-B14F-4D97-AF65-F5344CB8AC3E}">
        <p14:creationId xmlns:p14="http://schemas.microsoft.com/office/powerpoint/2010/main" val="3204703134"/>
      </p:ext>
    </p:extLst>
  </p:cSld>
  <p:clrMapOvr>
    <a:masterClrMapping/>
  </p:clrMapOvr>
  <p:extLst>
    <p:ext uri="{DCECCB84-F9BA-43D5-87BE-67443E8EF086}">
      <p15:sldGuideLst xmlns:p15="http://schemas.microsoft.com/office/powerpoint/2012/main">
        <p15:guide id="1" pos="3840">
          <p15:clr>
            <a:srgbClr val="FBAE40"/>
          </p15:clr>
        </p15:guide>
        <p15:guide id="2" orient="horz" pos="1117">
          <p15:clr>
            <a:srgbClr val="FBAE40"/>
          </p15:clr>
        </p15:guide>
        <p15:guide id="3" pos="642">
          <p15:clr>
            <a:srgbClr val="FBAE40"/>
          </p15:clr>
        </p15:guide>
        <p15:guide id="4" pos="3659">
          <p15:clr>
            <a:srgbClr val="A4A3A4"/>
          </p15:clr>
        </p15:guide>
        <p15:guide id="5" pos="4021">
          <p15:clr>
            <a:srgbClr val="A4A3A4"/>
          </p15:clr>
        </p15:guide>
        <p15:guide id="6" pos="7038">
          <p15:clr>
            <a:srgbClr val="FBAE40"/>
          </p15:clr>
        </p15:guide>
        <p15:guide id="8" orient="horz" pos="3657">
          <p15:clr>
            <a:srgbClr val="FBAE40"/>
          </p15:clr>
        </p15:guide>
        <p15:guide id="9" orient="horz" pos="686">
          <p15:clr>
            <a:srgbClr val="FBAE40"/>
          </p15:clr>
        </p15:guide>
        <p15:guide id="10" pos="7469">
          <p15:clr>
            <a:srgbClr val="A4A3A4"/>
          </p15:clr>
        </p15:guide>
        <p15:guide id="11" pos="211">
          <p15:clr>
            <a:srgbClr val="A4A3A4"/>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1191961-6410-455E-9FDA-FE57B8CB92A7}"/>
              </a:ext>
            </a:extLst>
          </p:cNvPr>
          <p:cNvSpPr>
            <a:spLocks noGrp="1"/>
          </p:cNvSpPr>
          <p:nvPr>
            <p:ph type="ftr" sz="quarter" idx="11"/>
          </p:nvPr>
        </p:nvSpPr>
        <p:spPr/>
        <p:txBody>
          <a:bodyPr/>
          <a:lstStyle/>
          <a:p>
            <a:r>
              <a:rPr lang="en-GB" dirty="0"/>
              <a:t>Presentation title  /  dd-mm-</a:t>
            </a:r>
            <a:r>
              <a:rPr lang="en-GB" dirty="0" err="1"/>
              <a:t>yyyy</a:t>
            </a:r>
            <a:endParaRPr lang="en-GB" dirty="0"/>
          </a:p>
        </p:txBody>
      </p:sp>
      <p:sp>
        <p:nvSpPr>
          <p:cNvPr id="6" name="Slide Number Placeholder 5">
            <a:extLst>
              <a:ext uri="{FF2B5EF4-FFF2-40B4-BE49-F238E27FC236}">
                <a16:creationId xmlns:a16="http://schemas.microsoft.com/office/drawing/2014/main" id="{46FE764B-5664-488B-A7E4-71C35392526C}"/>
              </a:ext>
            </a:extLst>
          </p:cNvPr>
          <p:cNvSpPr>
            <a:spLocks noGrp="1"/>
          </p:cNvSpPr>
          <p:nvPr>
            <p:ph type="sldNum" sz="quarter" idx="12"/>
          </p:nvPr>
        </p:nvSpPr>
        <p:spPr/>
        <p:txBody>
          <a:bodyPr/>
          <a:lstStyle/>
          <a:p>
            <a:fld id="{D107F4F2-A842-4962-AB29-9FB562CC4FF5}" type="slidenum">
              <a:rPr lang="en-GB" smtClean="0"/>
              <a:t>‹nr.›</a:t>
            </a:fld>
            <a:endParaRPr lang="en-GB"/>
          </a:p>
        </p:txBody>
      </p:sp>
      <p:sp>
        <p:nvSpPr>
          <p:cNvPr id="9" name="Content Placeholder 2">
            <a:extLst>
              <a:ext uri="{FF2B5EF4-FFF2-40B4-BE49-F238E27FC236}">
                <a16:creationId xmlns:a16="http://schemas.microsoft.com/office/drawing/2014/main" id="{B8961B24-ABA9-D740-961D-C942A0C97DA7}"/>
              </a:ext>
            </a:extLst>
          </p:cNvPr>
          <p:cNvSpPr>
            <a:spLocks noGrp="1"/>
          </p:cNvSpPr>
          <p:nvPr>
            <p:ph idx="1"/>
          </p:nvPr>
        </p:nvSpPr>
        <p:spPr>
          <a:xfrm>
            <a:off x="764381" y="1329538"/>
            <a:ext cx="7615238" cy="1397306"/>
          </a:xfrm>
          <a:prstGeom prst="rect">
            <a:avLst/>
          </a:prstGeom>
        </p:spPr>
        <p:txBody>
          <a:bodyPr/>
          <a:lstStyle>
            <a:lvl1pPr>
              <a:defRPr sz="1800"/>
            </a:lvl1pPr>
            <a:lvl2pPr>
              <a:defRPr sz="1800"/>
            </a:lvl2pPr>
            <a:lvl3pPr>
              <a:defRPr sz="120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2">
            <a:extLst>
              <a:ext uri="{FF2B5EF4-FFF2-40B4-BE49-F238E27FC236}">
                <a16:creationId xmlns:a16="http://schemas.microsoft.com/office/drawing/2014/main" id="{A3C59993-FB70-D64C-98DF-F6895B81F14E}"/>
              </a:ext>
            </a:extLst>
          </p:cNvPr>
          <p:cNvSpPr>
            <a:spLocks noGrp="1"/>
          </p:cNvSpPr>
          <p:nvPr>
            <p:ph idx="13" hasCustomPrompt="1"/>
          </p:nvPr>
        </p:nvSpPr>
        <p:spPr>
          <a:xfrm>
            <a:off x="764381" y="824541"/>
            <a:ext cx="7615238" cy="424063"/>
          </a:xfrm>
          <a:prstGeom prst="rect">
            <a:avLst/>
          </a:prstGeom>
        </p:spPr>
        <p:txBody>
          <a:bodyPr/>
          <a:lstStyle>
            <a:lvl1pPr>
              <a:defRPr sz="2100">
                <a:solidFill>
                  <a:schemeClr val="bg2"/>
                </a:solidFill>
                <a:latin typeface="+mj-lt"/>
              </a:defRPr>
            </a:lvl1pPr>
            <a:lvl2pPr>
              <a:defRPr sz="1800"/>
            </a:lvl2pPr>
            <a:lvl3pPr>
              <a:defRPr sz="1200"/>
            </a:lvl3pPr>
            <a:lvl4pPr>
              <a:defRPr sz="1200"/>
            </a:lvl4pPr>
            <a:lvl5pPr>
              <a:defRPr sz="1200"/>
            </a:lvl5pPr>
          </a:lstStyle>
          <a:p>
            <a:r>
              <a:rPr lang="en-US" dirty="0"/>
              <a:t>Click to edit Master title style</a:t>
            </a:r>
            <a:endParaRPr lang="en-GB" dirty="0"/>
          </a:p>
        </p:txBody>
      </p:sp>
    </p:spTree>
    <p:extLst>
      <p:ext uri="{BB962C8B-B14F-4D97-AF65-F5344CB8AC3E}">
        <p14:creationId xmlns:p14="http://schemas.microsoft.com/office/powerpoint/2010/main" val="3855339855"/>
      </p:ext>
    </p:extLst>
  </p:cSld>
  <p:clrMapOvr>
    <a:masterClrMapping/>
  </p:clrMapOvr>
  <p:extLst>
    <p:ext uri="{DCECCB84-F9BA-43D5-87BE-67443E8EF086}">
      <p15:sldGuideLst xmlns:p15="http://schemas.microsoft.com/office/powerpoint/2012/main">
        <p15:guide id="1" pos="3840">
          <p15:clr>
            <a:srgbClr val="FBAE40"/>
          </p15:clr>
        </p15:guide>
        <p15:guide id="2" orient="horz" pos="1117">
          <p15:clr>
            <a:srgbClr val="FBAE40"/>
          </p15:clr>
        </p15:guide>
        <p15:guide id="3" pos="642">
          <p15:clr>
            <a:srgbClr val="FBAE40"/>
          </p15:clr>
        </p15:guide>
        <p15:guide id="4" pos="3659">
          <p15:clr>
            <a:srgbClr val="A4A3A4"/>
          </p15:clr>
        </p15:guide>
        <p15:guide id="5" pos="4021">
          <p15:clr>
            <a:srgbClr val="A4A3A4"/>
          </p15:clr>
        </p15:guide>
        <p15:guide id="6" pos="7038">
          <p15:clr>
            <a:srgbClr val="FBAE40"/>
          </p15:clr>
        </p15:guide>
        <p15:guide id="8" orient="horz" pos="3657">
          <p15:clr>
            <a:srgbClr val="FBAE40"/>
          </p15:clr>
        </p15:guide>
        <p15:guide id="9" orient="horz" pos="686">
          <p15:clr>
            <a:srgbClr val="FBAE40"/>
          </p15:clr>
        </p15:guide>
        <p15:guide id="10" pos="7469">
          <p15:clr>
            <a:srgbClr val="A4A3A4"/>
          </p15:clr>
        </p15:guide>
        <p15:guide id="11" pos="211">
          <p15:clr>
            <a:srgbClr val="A4A3A4"/>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1191961-6410-455E-9FDA-FE57B8CB92A7}"/>
              </a:ext>
            </a:extLst>
          </p:cNvPr>
          <p:cNvSpPr>
            <a:spLocks noGrp="1"/>
          </p:cNvSpPr>
          <p:nvPr>
            <p:ph type="ftr" sz="quarter" idx="11"/>
          </p:nvPr>
        </p:nvSpPr>
        <p:spPr/>
        <p:txBody>
          <a:bodyPr/>
          <a:lstStyle/>
          <a:p>
            <a:r>
              <a:rPr lang="en-GB" dirty="0"/>
              <a:t>Presentation title  /  dd-mm-</a:t>
            </a:r>
            <a:r>
              <a:rPr lang="en-GB" dirty="0" err="1"/>
              <a:t>yyyy</a:t>
            </a:r>
            <a:endParaRPr lang="en-GB" dirty="0"/>
          </a:p>
        </p:txBody>
      </p:sp>
      <p:sp>
        <p:nvSpPr>
          <p:cNvPr id="6" name="Slide Number Placeholder 5">
            <a:extLst>
              <a:ext uri="{FF2B5EF4-FFF2-40B4-BE49-F238E27FC236}">
                <a16:creationId xmlns:a16="http://schemas.microsoft.com/office/drawing/2014/main" id="{46FE764B-5664-488B-A7E4-71C35392526C}"/>
              </a:ext>
            </a:extLst>
          </p:cNvPr>
          <p:cNvSpPr>
            <a:spLocks noGrp="1"/>
          </p:cNvSpPr>
          <p:nvPr>
            <p:ph type="sldNum" sz="quarter" idx="12"/>
          </p:nvPr>
        </p:nvSpPr>
        <p:spPr/>
        <p:txBody>
          <a:bodyPr/>
          <a:lstStyle/>
          <a:p>
            <a:fld id="{D107F4F2-A842-4962-AB29-9FB562CC4FF5}" type="slidenum">
              <a:rPr lang="en-GB" smtClean="0"/>
              <a:t>‹nr.›</a:t>
            </a:fld>
            <a:endParaRPr lang="en-GB"/>
          </a:p>
        </p:txBody>
      </p:sp>
      <p:sp>
        <p:nvSpPr>
          <p:cNvPr id="9" name="Content Placeholder 2">
            <a:extLst>
              <a:ext uri="{FF2B5EF4-FFF2-40B4-BE49-F238E27FC236}">
                <a16:creationId xmlns:a16="http://schemas.microsoft.com/office/drawing/2014/main" id="{B8961B24-ABA9-D740-961D-C942A0C97DA7}"/>
              </a:ext>
            </a:extLst>
          </p:cNvPr>
          <p:cNvSpPr>
            <a:spLocks noGrp="1"/>
          </p:cNvSpPr>
          <p:nvPr>
            <p:ph idx="1"/>
          </p:nvPr>
        </p:nvSpPr>
        <p:spPr>
          <a:xfrm>
            <a:off x="764381" y="1329538"/>
            <a:ext cx="7615238" cy="1397306"/>
          </a:xfrm>
          <a:prstGeom prst="rect">
            <a:avLst/>
          </a:prstGeom>
        </p:spPr>
        <p:txBody>
          <a:bodyPr/>
          <a:lstStyle>
            <a:lvl1pPr>
              <a:defRPr sz="1800"/>
            </a:lvl1pPr>
            <a:lvl2pPr>
              <a:defRPr sz="1800"/>
            </a:lvl2pPr>
            <a:lvl3pPr>
              <a:defRPr sz="120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2">
            <a:extLst>
              <a:ext uri="{FF2B5EF4-FFF2-40B4-BE49-F238E27FC236}">
                <a16:creationId xmlns:a16="http://schemas.microsoft.com/office/drawing/2014/main" id="{A3C59993-FB70-D64C-98DF-F6895B81F14E}"/>
              </a:ext>
            </a:extLst>
          </p:cNvPr>
          <p:cNvSpPr>
            <a:spLocks noGrp="1"/>
          </p:cNvSpPr>
          <p:nvPr>
            <p:ph idx="13" hasCustomPrompt="1"/>
          </p:nvPr>
        </p:nvSpPr>
        <p:spPr>
          <a:xfrm>
            <a:off x="764381" y="824541"/>
            <a:ext cx="7615238" cy="424063"/>
          </a:xfrm>
          <a:prstGeom prst="rect">
            <a:avLst/>
          </a:prstGeom>
        </p:spPr>
        <p:txBody>
          <a:bodyPr/>
          <a:lstStyle>
            <a:lvl1pPr>
              <a:defRPr sz="2100">
                <a:solidFill>
                  <a:schemeClr val="bg2"/>
                </a:solidFill>
                <a:latin typeface="+mj-lt"/>
              </a:defRPr>
            </a:lvl1pPr>
            <a:lvl2pPr>
              <a:defRPr sz="1800"/>
            </a:lvl2pPr>
            <a:lvl3pPr>
              <a:defRPr sz="1200"/>
            </a:lvl3pPr>
            <a:lvl4pPr>
              <a:defRPr sz="1200"/>
            </a:lvl4pPr>
            <a:lvl5pPr>
              <a:defRPr sz="1200"/>
            </a:lvl5pPr>
          </a:lstStyle>
          <a:p>
            <a:r>
              <a:rPr lang="en-US" dirty="0"/>
              <a:t>Click to edit Master title style</a:t>
            </a:r>
            <a:endParaRPr lang="en-GB" dirty="0"/>
          </a:p>
        </p:txBody>
      </p:sp>
    </p:spTree>
    <p:extLst>
      <p:ext uri="{BB962C8B-B14F-4D97-AF65-F5344CB8AC3E}">
        <p14:creationId xmlns:p14="http://schemas.microsoft.com/office/powerpoint/2010/main" val="3898853425"/>
      </p:ext>
    </p:extLst>
  </p:cSld>
  <p:clrMapOvr>
    <a:masterClrMapping/>
  </p:clrMapOvr>
  <p:extLst>
    <p:ext uri="{DCECCB84-F9BA-43D5-87BE-67443E8EF086}">
      <p15:sldGuideLst xmlns:p15="http://schemas.microsoft.com/office/powerpoint/2012/main">
        <p15:guide id="1" pos="3840">
          <p15:clr>
            <a:srgbClr val="FBAE40"/>
          </p15:clr>
        </p15:guide>
        <p15:guide id="2" orient="horz" pos="1117">
          <p15:clr>
            <a:srgbClr val="FBAE40"/>
          </p15:clr>
        </p15:guide>
        <p15:guide id="3" pos="642">
          <p15:clr>
            <a:srgbClr val="FBAE40"/>
          </p15:clr>
        </p15:guide>
        <p15:guide id="4" pos="3659">
          <p15:clr>
            <a:srgbClr val="A4A3A4"/>
          </p15:clr>
        </p15:guide>
        <p15:guide id="5" pos="4021">
          <p15:clr>
            <a:srgbClr val="A4A3A4"/>
          </p15:clr>
        </p15:guide>
        <p15:guide id="6" pos="7038">
          <p15:clr>
            <a:srgbClr val="FBAE40"/>
          </p15:clr>
        </p15:guide>
        <p15:guide id="8" orient="horz" pos="3657">
          <p15:clr>
            <a:srgbClr val="FBAE40"/>
          </p15:clr>
        </p15:guide>
        <p15:guide id="9" orient="horz" pos="686">
          <p15:clr>
            <a:srgbClr val="FBAE40"/>
          </p15:clr>
        </p15:guide>
        <p15:guide id="10" pos="7469">
          <p15:clr>
            <a:srgbClr val="A4A3A4"/>
          </p15:clr>
        </p15:guide>
        <p15:guide id="11" pos="211">
          <p15:clr>
            <a:srgbClr val="A4A3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1191961-6410-455E-9FDA-FE57B8CB92A7}"/>
              </a:ext>
            </a:extLst>
          </p:cNvPr>
          <p:cNvSpPr>
            <a:spLocks noGrp="1"/>
          </p:cNvSpPr>
          <p:nvPr>
            <p:ph type="ftr" sz="quarter" idx="11"/>
          </p:nvPr>
        </p:nvSpPr>
        <p:spPr/>
        <p:txBody>
          <a:bodyPr/>
          <a:lstStyle/>
          <a:p>
            <a:r>
              <a:rPr lang="en-GB" dirty="0"/>
              <a:t>Presentation title  /  dd-mm-</a:t>
            </a:r>
            <a:r>
              <a:rPr lang="en-GB" dirty="0" err="1"/>
              <a:t>yyyy</a:t>
            </a:r>
            <a:endParaRPr lang="en-GB" dirty="0"/>
          </a:p>
        </p:txBody>
      </p:sp>
      <p:sp>
        <p:nvSpPr>
          <p:cNvPr id="6" name="Slide Number Placeholder 5">
            <a:extLst>
              <a:ext uri="{FF2B5EF4-FFF2-40B4-BE49-F238E27FC236}">
                <a16:creationId xmlns:a16="http://schemas.microsoft.com/office/drawing/2014/main" id="{46FE764B-5664-488B-A7E4-71C35392526C}"/>
              </a:ext>
            </a:extLst>
          </p:cNvPr>
          <p:cNvSpPr>
            <a:spLocks noGrp="1"/>
          </p:cNvSpPr>
          <p:nvPr>
            <p:ph type="sldNum" sz="quarter" idx="12"/>
          </p:nvPr>
        </p:nvSpPr>
        <p:spPr/>
        <p:txBody>
          <a:bodyPr/>
          <a:lstStyle/>
          <a:p>
            <a:fld id="{D107F4F2-A842-4962-AB29-9FB562CC4FF5}" type="slidenum">
              <a:rPr lang="en-GB" smtClean="0"/>
              <a:t>‹nr.›</a:t>
            </a:fld>
            <a:endParaRPr lang="en-GB"/>
          </a:p>
        </p:txBody>
      </p:sp>
      <p:sp>
        <p:nvSpPr>
          <p:cNvPr id="9" name="Content Placeholder 2">
            <a:extLst>
              <a:ext uri="{FF2B5EF4-FFF2-40B4-BE49-F238E27FC236}">
                <a16:creationId xmlns:a16="http://schemas.microsoft.com/office/drawing/2014/main" id="{B8961B24-ABA9-D740-961D-C942A0C97DA7}"/>
              </a:ext>
            </a:extLst>
          </p:cNvPr>
          <p:cNvSpPr>
            <a:spLocks noGrp="1"/>
          </p:cNvSpPr>
          <p:nvPr>
            <p:ph idx="1"/>
          </p:nvPr>
        </p:nvSpPr>
        <p:spPr>
          <a:xfrm>
            <a:off x="764381" y="1329538"/>
            <a:ext cx="7615238" cy="1397306"/>
          </a:xfrm>
          <a:prstGeom prst="rect">
            <a:avLst/>
          </a:prstGeom>
        </p:spPr>
        <p:txBody>
          <a:bodyPr/>
          <a:lstStyle>
            <a:lvl1pPr>
              <a:defRPr sz="1800"/>
            </a:lvl1pPr>
            <a:lvl2pPr>
              <a:defRPr sz="1800"/>
            </a:lvl2pPr>
            <a:lvl3pPr>
              <a:defRPr sz="120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2">
            <a:extLst>
              <a:ext uri="{FF2B5EF4-FFF2-40B4-BE49-F238E27FC236}">
                <a16:creationId xmlns:a16="http://schemas.microsoft.com/office/drawing/2014/main" id="{A3C59993-FB70-D64C-98DF-F6895B81F14E}"/>
              </a:ext>
            </a:extLst>
          </p:cNvPr>
          <p:cNvSpPr>
            <a:spLocks noGrp="1"/>
          </p:cNvSpPr>
          <p:nvPr>
            <p:ph idx="13" hasCustomPrompt="1"/>
          </p:nvPr>
        </p:nvSpPr>
        <p:spPr>
          <a:xfrm>
            <a:off x="764381" y="824541"/>
            <a:ext cx="7615238" cy="424063"/>
          </a:xfrm>
          <a:prstGeom prst="rect">
            <a:avLst/>
          </a:prstGeom>
        </p:spPr>
        <p:txBody>
          <a:bodyPr/>
          <a:lstStyle>
            <a:lvl1pPr>
              <a:defRPr sz="2100">
                <a:solidFill>
                  <a:schemeClr val="bg2"/>
                </a:solidFill>
                <a:latin typeface="+mj-lt"/>
              </a:defRPr>
            </a:lvl1pPr>
            <a:lvl2pPr>
              <a:defRPr sz="1800"/>
            </a:lvl2pPr>
            <a:lvl3pPr>
              <a:defRPr sz="1200"/>
            </a:lvl3pPr>
            <a:lvl4pPr>
              <a:defRPr sz="1200"/>
            </a:lvl4pPr>
            <a:lvl5pPr>
              <a:defRPr sz="1200"/>
            </a:lvl5pPr>
          </a:lstStyle>
          <a:p>
            <a:r>
              <a:rPr lang="en-US" dirty="0"/>
              <a:t>Click to edit Master title style</a:t>
            </a:r>
            <a:endParaRPr lang="en-GB" dirty="0"/>
          </a:p>
        </p:txBody>
      </p:sp>
    </p:spTree>
    <p:extLst>
      <p:ext uri="{BB962C8B-B14F-4D97-AF65-F5344CB8AC3E}">
        <p14:creationId xmlns:p14="http://schemas.microsoft.com/office/powerpoint/2010/main" val="4138217751"/>
      </p:ext>
    </p:extLst>
  </p:cSld>
  <p:clrMapOvr>
    <a:masterClrMapping/>
  </p:clrMapOvr>
  <p:extLst>
    <p:ext uri="{DCECCB84-F9BA-43D5-87BE-67443E8EF086}">
      <p15:sldGuideLst xmlns:p15="http://schemas.microsoft.com/office/powerpoint/2012/main">
        <p15:guide id="1" pos="3840">
          <p15:clr>
            <a:srgbClr val="FBAE40"/>
          </p15:clr>
        </p15:guide>
        <p15:guide id="2" orient="horz" pos="1117">
          <p15:clr>
            <a:srgbClr val="FBAE40"/>
          </p15:clr>
        </p15:guide>
        <p15:guide id="3" pos="642">
          <p15:clr>
            <a:srgbClr val="FBAE40"/>
          </p15:clr>
        </p15:guide>
        <p15:guide id="4" pos="3659">
          <p15:clr>
            <a:srgbClr val="A4A3A4"/>
          </p15:clr>
        </p15:guide>
        <p15:guide id="5" pos="4021">
          <p15:clr>
            <a:srgbClr val="A4A3A4"/>
          </p15:clr>
        </p15:guide>
        <p15:guide id="6" pos="7038">
          <p15:clr>
            <a:srgbClr val="FBAE40"/>
          </p15:clr>
        </p15:guide>
        <p15:guide id="8" orient="horz" pos="3657">
          <p15:clr>
            <a:srgbClr val="FBAE40"/>
          </p15:clr>
        </p15:guide>
        <p15:guide id="9" orient="horz" pos="686">
          <p15:clr>
            <a:srgbClr val="FBAE40"/>
          </p15:clr>
        </p15:guide>
        <p15:guide id="10" pos="7469">
          <p15:clr>
            <a:srgbClr val="A4A3A4"/>
          </p15:clr>
        </p15:guide>
        <p15:guide id="11" pos="211">
          <p15:clr>
            <a:srgbClr val="A4A3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1191961-6410-455E-9FDA-FE57B8CB92A7}"/>
              </a:ext>
            </a:extLst>
          </p:cNvPr>
          <p:cNvSpPr>
            <a:spLocks noGrp="1"/>
          </p:cNvSpPr>
          <p:nvPr>
            <p:ph type="ftr" sz="quarter" idx="11"/>
          </p:nvPr>
        </p:nvSpPr>
        <p:spPr/>
        <p:txBody>
          <a:bodyPr/>
          <a:lstStyle/>
          <a:p>
            <a:r>
              <a:rPr lang="en-GB" dirty="0"/>
              <a:t>Presentation title  /  dd-mm-</a:t>
            </a:r>
            <a:r>
              <a:rPr lang="en-GB" dirty="0" err="1"/>
              <a:t>yyyy</a:t>
            </a:r>
            <a:endParaRPr lang="en-GB" dirty="0"/>
          </a:p>
        </p:txBody>
      </p:sp>
      <p:sp>
        <p:nvSpPr>
          <p:cNvPr id="6" name="Slide Number Placeholder 5">
            <a:extLst>
              <a:ext uri="{FF2B5EF4-FFF2-40B4-BE49-F238E27FC236}">
                <a16:creationId xmlns:a16="http://schemas.microsoft.com/office/drawing/2014/main" id="{46FE764B-5664-488B-A7E4-71C35392526C}"/>
              </a:ext>
            </a:extLst>
          </p:cNvPr>
          <p:cNvSpPr>
            <a:spLocks noGrp="1"/>
          </p:cNvSpPr>
          <p:nvPr>
            <p:ph type="sldNum" sz="quarter" idx="12"/>
          </p:nvPr>
        </p:nvSpPr>
        <p:spPr/>
        <p:txBody>
          <a:bodyPr/>
          <a:lstStyle/>
          <a:p>
            <a:fld id="{D107F4F2-A842-4962-AB29-9FB562CC4FF5}" type="slidenum">
              <a:rPr lang="en-GB" smtClean="0"/>
              <a:t>‹nr.›</a:t>
            </a:fld>
            <a:endParaRPr lang="en-GB"/>
          </a:p>
        </p:txBody>
      </p:sp>
      <p:sp>
        <p:nvSpPr>
          <p:cNvPr id="9" name="Content Placeholder 2">
            <a:extLst>
              <a:ext uri="{FF2B5EF4-FFF2-40B4-BE49-F238E27FC236}">
                <a16:creationId xmlns:a16="http://schemas.microsoft.com/office/drawing/2014/main" id="{B8961B24-ABA9-D740-961D-C942A0C97DA7}"/>
              </a:ext>
            </a:extLst>
          </p:cNvPr>
          <p:cNvSpPr>
            <a:spLocks noGrp="1"/>
          </p:cNvSpPr>
          <p:nvPr>
            <p:ph idx="1"/>
          </p:nvPr>
        </p:nvSpPr>
        <p:spPr>
          <a:xfrm>
            <a:off x="764381" y="1329538"/>
            <a:ext cx="7615238" cy="1397306"/>
          </a:xfrm>
          <a:prstGeom prst="rect">
            <a:avLst/>
          </a:prstGeom>
        </p:spPr>
        <p:txBody>
          <a:bodyPr/>
          <a:lstStyle>
            <a:lvl1pPr>
              <a:defRPr sz="1800"/>
            </a:lvl1pPr>
            <a:lvl2pPr>
              <a:defRPr sz="1800"/>
            </a:lvl2pPr>
            <a:lvl3pPr>
              <a:defRPr sz="120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2">
            <a:extLst>
              <a:ext uri="{FF2B5EF4-FFF2-40B4-BE49-F238E27FC236}">
                <a16:creationId xmlns:a16="http://schemas.microsoft.com/office/drawing/2014/main" id="{A3C59993-FB70-D64C-98DF-F6895B81F14E}"/>
              </a:ext>
            </a:extLst>
          </p:cNvPr>
          <p:cNvSpPr>
            <a:spLocks noGrp="1"/>
          </p:cNvSpPr>
          <p:nvPr>
            <p:ph idx="13" hasCustomPrompt="1"/>
          </p:nvPr>
        </p:nvSpPr>
        <p:spPr>
          <a:xfrm>
            <a:off x="764381" y="824541"/>
            <a:ext cx="7615238" cy="424063"/>
          </a:xfrm>
          <a:prstGeom prst="rect">
            <a:avLst/>
          </a:prstGeom>
        </p:spPr>
        <p:txBody>
          <a:bodyPr/>
          <a:lstStyle>
            <a:lvl1pPr>
              <a:defRPr sz="2100">
                <a:solidFill>
                  <a:schemeClr val="bg2"/>
                </a:solidFill>
                <a:latin typeface="+mj-lt"/>
              </a:defRPr>
            </a:lvl1pPr>
            <a:lvl2pPr>
              <a:defRPr sz="1800"/>
            </a:lvl2pPr>
            <a:lvl3pPr>
              <a:defRPr sz="1200"/>
            </a:lvl3pPr>
            <a:lvl4pPr>
              <a:defRPr sz="1200"/>
            </a:lvl4pPr>
            <a:lvl5pPr>
              <a:defRPr sz="1200"/>
            </a:lvl5pPr>
          </a:lstStyle>
          <a:p>
            <a:r>
              <a:rPr lang="en-US" dirty="0"/>
              <a:t>Click to edit Master title style</a:t>
            </a:r>
            <a:endParaRPr lang="en-GB" dirty="0"/>
          </a:p>
        </p:txBody>
      </p:sp>
    </p:spTree>
    <p:extLst>
      <p:ext uri="{BB962C8B-B14F-4D97-AF65-F5344CB8AC3E}">
        <p14:creationId xmlns:p14="http://schemas.microsoft.com/office/powerpoint/2010/main" val="1962740417"/>
      </p:ext>
    </p:extLst>
  </p:cSld>
  <p:clrMapOvr>
    <a:masterClrMapping/>
  </p:clrMapOvr>
  <p:extLst>
    <p:ext uri="{DCECCB84-F9BA-43D5-87BE-67443E8EF086}">
      <p15:sldGuideLst xmlns:p15="http://schemas.microsoft.com/office/powerpoint/2012/main">
        <p15:guide id="1" pos="3840">
          <p15:clr>
            <a:srgbClr val="FBAE40"/>
          </p15:clr>
        </p15:guide>
        <p15:guide id="2" orient="horz" pos="1117">
          <p15:clr>
            <a:srgbClr val="FBAE40"/>
          </p15:clr>
        </p15:guide>
        <p15:guide id="3" pos="642">
          <p15:clr>
            <a:srgbClr val="FBAE40"/>
          </p15:clr>
        </p15:guide>
        <p15:guide id="4" pos="3659">
          <p15:clr>
            <a:srgbClr val="A4A3A4"/>
          </p15:clr>
        </p15:guide>
        <p15:guide id="5" pos="4021">
          <p15:clr>
            <a:srgbClr val="A4A3A4"/>
          </p15:clr>
        </p15:guide>
        <p15:guide id="6" pos="7038">
          <p15:clr>
            <a:srgbClr val="FBAE40"/>
          </p15:clr>
        </p15:guide>
        <p15:guide id="8" orient="horz" pos="3657">
          <p15:clr>
            <a:srgbClr val="FBAE40"/>
          </p15:clr>
        </p15:guide>
        <p15:guide id="9" orient="horz" pos="686">
          <p15:clr>
            <a:srgbClr val="FBAE40"/>
          </p15:clr>
        </p15:guide>
        <p15:guide id="10" pos="7469">
          <p15:clr>
            <a:srgbClr val="A4A3A4"/>
          </p15:clr>
        </p15:guide>
        <p15:guide id="11" pos="211">
          <p15:clr>
            <a:srgbClr val="A4A3A4"/>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1191961-6410-455E-9FDA-FE57B8CB92A7}"/>
              </a:ext>
            </a:extLst>
          </p:cNvPr>
          <p:cNvSpPr>
            <a:spLocks noGrp="1"/>
          </p:cNvSpPr>
          <p:nvPr>
            <p:ph type="ftr" sz="quarter" idx="11"/>
          </p:nvPr>
        </p:nvSpPr>
        <p:spPr/>
        <p:txBody>
          <a:bodyPr/>
          <a:lstStyle/>
          <a:p>
            <a:r>
              <a:rPr lang="en-GB" dirty="0"/>
              <a:t>Presentation title  /  dd-mm-</a:t>
            </a:r>
            <a:r>
              <a:rPr lang="en-GB" dirty="0" err="1"/>
              <a:t>yyyy</a:t>
            </a:r>
            <a:endParaRPr lang="en-GB" dirty="0"/>
          </a:p>
        </p:txBody>
      </p:sp>
      <p:sp>
        <p:nvSpPr>
          <p:cNvPr id="6" name="Slide Number Placeholder 5">
            <a:extLst>
              <a:ext uri="{FF2B5EF4-FFF2-40B4-BE49-F238E27FC236}">
                <a16:creationId xmlns:a16="http://schemas.microsoft.com/office/drawing/2014/main" id="{46FE764B-5664-488B-A7E4-71C35392526C}"/>
              </a:ext>
            </a:extLst>
          </p:cNvPr>
          <p:cNvSpPr>
            <a:spLocks noGrp="1"/>
          </p:cNvSpPr>
          <p:nvPr>
            <p:ph type="sldNum" sz="quarter" idx="12"/>
          </p:nvPr>
        </p:nvSpPr>
        <p:spPr/>
        <p:txBody>
          <a:bodyPr/>
          <a:lstStyle/>
          <a:p>
            <a:fld id="{D107F4F2-A842-4962-AB29-9FB562CC4FF5}" type="slidenum">
              <a:rPr lang="en-GB" smtClean="0"/>
              <a:t>‹nr.›</a:t>
            </a:fld>
            <a:endParaRPr lang="en-GB"/>
          </a:p>
        </p:txBody>
      </p:sp>
      <p:sp>
        <p:nvSpPr>
          <p:cNvPr id="9" name="Content Placeholder 2">
            <a:extLst>
              <a:ext uri="{FF2B5EF4-FFF2-40B4-BE49-F238E27FC236}">
                <a16:creationId xmlns:a16="http://schemas.microsoft.com/office/drawing/2014/main" id="{B8961B24-ABA9-D740-961D-C942A0C97DA7}"/>
              </a:ext>
            </a:extLst>
          </p:cNvPr>
          <p:cNvSpPr>
            <a:spLocks noGrp="1"/>
          </p:cNvSpPr>
          <p:nvPr>
            <p:ph idx="1"/>
          </p:nvPr>
        </p:nvSpPr>
        <p:spPr>
          <a:xfrm>
            <a:off x="764381" y="1329538"/>
            <a:ext cx="7615238" cy="1397306"/>
          </a:xfrm>
          <a:prstGeom prst="rect">
            <a:avLst/>
          </a:prstGeom>
        </p:spPr>
        <p:txBody>
          <a:bodyPr/>
          <a:lstStyle>
            <a:lvl1pPr>
              <a:defRPr sz="1800"/>
            </a:lvl1pPr>
            <a:lvl2pPr>
              <a:defRPr sz="1800"/>
            </a:lvl2pPr>
            <a:lvl3pPr>
              <a:defRPr sz="120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2">
            <a:extLst>
              <a:ext uri="{FF2B5EF4-FFF2-40B4-BE49-F238E27FC236}">
                <a16:creationId xmlns:a16="http://schemas.microsoft.com/office/drawing/2014/main" id="{A3C59993-FB70-D64C-98DF-F6895B81F14E}"/>
              </a:ext>
            </a:extLst>
          </p:cNvPr>
          <p:cNvSpPr>
            <a:spLocks noGrp="1"/>
          </p:cNvSpPr>
          <p:nvPr>
            <p:ph idx="13" hasCustomPrompt="1"/>
          </p:nvPr>
        </p:nvSpPr>
        <p:spPr>
          <a:xfrm>
            <a:off x="764381" y="824541"/>
            <a:ext cx="7615238" cy="424063"/>
          </a:xfrm>
          <a:prstGeom prst="rect">
            <a:avLst/>
          </a:prstGeom>
        </p:spPr>
        <p:txBody>
          <a:bodyPr/>
          <a:lstStyle>
            <a:lvl1pPr>
              <a:defRPr sz="2100">
                <a:solidFill>
                  <a:schemeClr val="bg2"/>
                </a:solidFill>
                <a:latin typeface="+mj-lt"/>
              </a:defRPr>
            </a:lvl1pPr>
            <a:lvl2pPr>
              <a:defRPr sz="1800"/>
            </a:lvl2pPr>
            <a:lvl3pPr>
              <a:defRPr sz="1200"/>
            </a:lvl3pPr>
            <a:lvl4pPr>
              <a:defRPr sz="1200"/>
            </a:lvl4pPr>
            <a:lvl5pPr>
              <a:defRPr sz="1200"/>
            </a:lvl5pPr>
          </a:lstStyle>
          <a:p>
            <a:r>
              <a:rPr lang="en-US" dirty="0"/>
              <a:t>Click to edit Master title style</a:t>
            </a:r>
            <a:endParaRPr lang="en-GB" dirty="0"/>
          </a:p>
        </p:txBody>
      </p:sp>
    </p:spTree>
    <p:extLst>
      <p:ext uri="{BB962C8B-B14F-4D97-AF65-F5344CB8AC3E}">
        <p14:creationId xmlns:p14="http://schemas.microsoft.com/office/powerpoint/2010/main" val="1374473425"/>
      </p:ext>
    </p:extLst>
  </p:cSld>
  <p:clrMapOvr>
    <a:masterClrMapping/>
  </p:clrMapOvr>
  <p:extLst>
    <p:ext uri="{DCECCB84-F9BA-43D5-87BE-67443E8EF086}">
      <p15:sldGuideLst xmlns:p15="http://schemas.microsoft.com/office/powerpoint/2012/main">
        <p15:guide id="1" pos="3840">
          <p15:clr>
            <a:srgbClr val="FBAE40"/>
          </p15:clr>
        </p15:guide>
        <p15:guide id="2" orient="horz" pos="1117">
          <p15:clr>
            <a:srgbClr val="FBAE40"/>
          </p15:clr>
        </p15:guide>
        <p15:guide id="3" pos="642">
          <p15:clr>
            <a:srgbClr val="FBAE40"/>
          </p15:clr>
        </p15:guide>
        <p15:guide id="4" pos="3659">
          <p15:clr>
            <a:srgbClr val="A4A3A4"/>
          </p15:clr>
        </p15:guide>
        <p15:guide id="5" pos="4021">
          <p15:clr>
            <a:srgbClr val="A4A3A4"/>
          </p15:clr>
        </p15:guide>
        <p15:guide id="6" pos="7038">
          <p15:clr>
            <a:srgbClr val="FBAE40"/>
          </p15:clr>
        </p15:guide>
        <p15:guide id="8" orient="horz" pos="3657">
          <p15:clr>
            <a:srgbClr val="FBAE40"/>
          </p15:clr>
        </p15:guide>
        <p15:guide id="9" orient="horz" pos="686">
          <p15:clr>
            <a:srgbClr val="FBAE40"/>
          </p15:clr>
        </p15:guide>
        <p15:guide id="10" pos="7469">
          <p15:clr>
            <a:srgbClr val="A4A3A4"/>
          </p15:clr>
        </p15:guide>
        <p15:guide id="11" pos="211">
          <p15:clr>
            <a:srgbClr val="A4A3A4"/>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1191961-6410-455E-9FDA-FE57B8CB92A7}"/>
              </a:ext>
            </a:extLst>
          </p:cNvPr>
          <p:cNvSpPr>
            <a:spLocks noGrp="1"/>
          </p:cNvSpPr>
          <p:nvPr>
            <p:ph type="ftr" sz="quarter" idx="11"/>
          </p:nvPr>
        </p:nvSpPr>
        <p:spPr/>
        <p:txBody>
          <a:bodyPr/>
          <a:lstStyle/>
          <a:p>
            <a:r>
              <a:rPr lang="en-GB" dirty="0"/>
              <a:t>Presentation title  /  dd-mm-</a:t>
            </a:r>
            <a:r>
              <a:rPr lang="en-GB" dirty="0" err="1"/>
              <a:t>yyyy</a:t>
            </a:r>
            <a:endParaRPr lang="en-GB" dirty="0"/>
          </a:p>
        </p:txBody>
      </p:sp>
      <p:sp>
        <p:nvSpPr>
          <p:cNvPr id="6" name="Slide Number Placeholder 5">
            <a:extLst>
              <a:ext uri="{FF2B5EF4-FFF2-40B4-BE49-F238E27FC236}">
                <a16:creationId xmlns:a16="http://schemas.microsoft.com/office/drawing/2014/main" id="{46FE764B-5664-488B-A7E4-71C35392526C}"/>
              </a:ext>
            </a:extLst>
          </p:cNvPr>
          <p:cNvSpPr>
            <a:spLocks noGrp="1"/>
          </p:cNvSpPr>
          <p:nvPr>
            <p:ph type="sldNum" sz="quarter" idx="12"/>
          </p:nvPr>
        </p:nvSpPr>
        <p:spPr/>
        <p:txBody>
          <a:bodyPr/>
          <a:lstStyle/>
          <a:p>
            <a:fld id="{D107F4F2-A842-4962-AB29-9FB562CC4FF5}" type="slidenum">
              <a:rPr lang="en-GB" smtClean="0"/>
              <a:t>‹nr.›</a:t>
            </a:fld>
            <a:endParaRPr lang="en-GB"/>
          </a:p>
        </p:txBody>
      </p:sp>
      <p:sp>
        <p:nvSpPr>
          <p:cNvPr id="9" name="Content Placeholder 2">
            <a:extLst>
              <a:ext uri="{FF2B5EF4-FFF2-40B4-BE49-F238E27FC236}">
                <a16:creationId xmlns:a16="http://schemas.microsoft.com/office/drawing/2014/main" id="{B8961B24-ABA9-D740-961D-C942A0C97DA7}"/>
              </a:ext>
            </a:extLst>
          </p:cNvPr>
          <p:cNvSpPr>
            <a:spLocks noGrp="1"/>
          </p:cNvSpPr>
          <p:nvPr>
            <p:ph idx="1"/>
          </p:nvPr>
        </p:nvSpPr>
        <p:spPr>
          <a:xfrm>
            <a:off x="764381" y="1329538"/>
            <a:ext cx="7615238" cy="1397306"/>
          </a:xfrm>
          <a:prstGeom prst="rect">
            <a:avLst/>
          </a:prstGeom>
        </p:spPr>
        <p:txBody>
          <a:bodyPr/>
          <a:lstStyle>
            <a:lvl1pPr>
              <a:defRPr sz="1800"/>
            </a:lvl1pPr>
            <a:lvl2pPr>
              <a:defRPr sz="1800"/>
            </a:lvl2pPr>
            <a:lvl3pPr>
              <a:defRPr sz="120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2">
            <a:extLst>
              <a:ext uri="{FF2B5EF4-FFF2-40B4-BE49-F238E27FC236}">
                <a16:creationId xmlns:a16="http://schemas.microsoft.com/office/drawing/2014/main" id="{A3C59993-FB70-D64C-98DF-F6895B81F14E}"/>
              </a:ext>
            </a:extLst>
          </p:cNvPr>
          <p:cNvSpPr>
            <a:spLocks noGrp="1"/>
          </p:cNvSpPr>
          <p:nvPr>
            <p:ph idx="13" hasCustomPrompt="1"/>
          </p:nvPr>
        </p:nvSpPr>
        <p:spPr>
          <a:xfrm>
            <a:off x="764381" y="824541"/>
            <a:ext cx="7615238" cy="424063"/>
          </a:xfrm>
          <a:prstGeom prst="rect">
            <a:avLst/>
          </a:prstGeom>
        </p:spPr>
        <p:txBody>
          <a:bodyPr/>
          <a:lstStyle>
            <a:lvl1pPr>
              <a:defRPr sz="2100">
                <a:solidFill>
                  <a:schemeClr val="bg2"/>
                </a:solidFill>
                <a:latin typeface="+mj-lt"/>
              </a:defRPr>
            </a:lvl1pPr>
            <a:lvl2pPr>
              <a:defRPr sz="1800"/>
            </a:lvl2pPr>
            <a:lvl3pPr>
              <a:defRPr sz="1200"/>
            </a:lvl3pPr>
            <a:lvl4pPr>
              <a:defRPr sz="1200"/>
            </a:lvl4pPr>
            <a:lvl5pPr>
              <a:defRPr sz="1200"/>
            </a:lvl5pPr>
          </a:lstStyle>
          <a:p>
            <a:r>
              <a:rPr lang="en-US" dirty="0"/>
              <a:t>Click to edit Master title style</a:t>
            </a:r>
            <a:endParaRPr lang="en-GB" dirty="0"/>
          </a:p>
        </p:txBody>
      </p:sp>
    </p:spTree>
    <p:extLst>
      <p:ext uri="{BB962C8B-B14F-4D97-AF65-F5344CB8AC3E}">
        <p14:creationId xmlns:p14="http://schemas.microsoft.com/office/powerpoint/2010/main" val="3552690295"/>
      </p:ext>
    </p:extLst>
  </p:cSld>
  <p:clrMapOvr>
    <a:masterClrMapping/>
  </p:clrMapOvr>
  <p:extLst>
    <p:ext uri="{DCECCB84-F9BA-43D5-87BE-67443E8EF086}">
      <p15:sldGuideLst xmlns:p15="http://schemas.microsoft.com/office/powerpoint/2012/main">
        <p15:guide id="1" pos="3840">
          <p15:clr>
            <a:srgbClr val="FBAE40"/>
          </p15:clr>
        </p15:guide>
        <p15:guide id="2" orient="horz" pos="1117">
          <p15:clr>
            <a:srgbClr val="FBAE40"/>
          </p15:clr>
        </p15:guide>
        <p15:guide id="3" pos="642">
          <p15:clr>
            <a:srgbClr val="FBAE40"/>
          </p15:clr>
        </p15:guide>
        <p15:guide id="4" pos="3659">
          <p15:clr>
            <a:srgbClr val="A4A3A4"/>
          </p15:clr>
        </p15:guide>
        <p15:guide id="5" pos="4021">
          <p15:clr>
            <a:srgbClr val="A4A3A4"/>
          </p15:clr>
        </p15:guide>
        <p15:guide id="6" pos="7038">
          <p15:clr>
            <a:srgbClr val="FBAE40"/>
          </p15:clr>
        </p15:guide>
        <p15:guide id="8" orient="horz" pos="3657">
          <p15:clr>
            <a:srgbClr val="FBAE40"/>
          </p15:clr>
        </p15:guide>
        <p15:guide id="9" orient="horz" pos="686">
          <p15:clr>
            <a:srgbClr val="FBAE40"/>
          </p15:clr>
        </p15:guide>
        <p15:guide id="10" pos="7469">
          <p15:clr>
            <a:srgbClr val="A4A3A4"/>
          </p15:clr>
        </p15:guide>
        <p15:guide id="11" pos="211">
          <p15:clr>
            <a:srgbClr val="A4A3A4"/>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1191961-6410-455E-9FDA-FE57B8CB92A7}"/>
              </a:ext>
            </a:extLst>
          </p:cNvPr>
          <p:cNvSpPr>
            <a:spLocks noGrp="1"/>
          </p:cNvSpPr>
          <p:nvPr>
            <p:ph type="ftr" sz="quarter" idx="11"/>
          </p:nvPr>
        </p:nvSpPr>
        <p:spPr/>
        <p:txBody>
          <a:bodyPr/>
          <a:lstStyle/>
          <a:p>
            <a:r>
              <a:rPr lang="en-GB" dirty="0"/>
              <a:t>Presentation title  /  dd-mm-</a:t>
            </a:r>
            <a:r>
              <a:rPr lang="en-GB" dirty="0" err="1"/>
              <a:t>yyyy</a:t>
            </a:r>
            <a:endParaRPr lang="en-GB" dirty="0"/>
          </a:p>
        </p:txBody>
      </p:sp>
      <p:sp>
        <p:nvSpPr>
          <p:cNvPr id="6" name="Slide Number Placeholder 5">
            <a:extLst>
              <a:ext uri="{FF2B5EF4-FFF2-40B4-BE49-F238E27FC236}">
                <a16:creationId xmlns:a16="http://schemas.microsoft.com/office/drawing/2014/main" id="{46FE764B-5664-488B-A7E4-71C35392526C}"/>
              </a:ext>
            </a:extLst>
          </p:cNvPr>
          <p:cNvSpPr>
            <a:spLocks noGrp="1"/>
          </p:cNvSpPr>
          <p:nvPr>
            <p:ph type="sldNum" sz="quarter" idx="12"/>
          </p:nvPr>
        </p:nvSpPr>
        <p:spPr/>
        <p:txBody>
          <a:bodyPr/>
          <a:lstStyle/>
          <a:p>
            <a:fld id="{D107F4F2-A842-4962-AB29-9FB562CC4FF5}" type="slidenum">
              <a:rPr lang="en-GB" smtClean="0"/>
              <a:t>‹nr.›</a:t>
            </a:fld>
            <a:endParaRPr lang="en-GB"/>
          </a:p>
        </p:txBody>
      </p:sp>
      <p:sp>
        <p:nvSpPr>
          <p:cNvPr id="9" name="Content Placeholder 2">
            <a:extLst>
              <a:ext uri="{FF2B5EF4-FFF2-40B4-BE49-F238E27FC236}">
                <a16:creationId xmlns:a16="http://schemas.microsoft.com/office/drawing/2014/main" id="{B8961B24-ABA9-D740-961D-C942A0C97DA7}"/>
              </a:ext>
            </a:extLst>
          </p:cNvPr>
          <p:cNvSpPr>
            <a:spLocks noGrp="1"/>
          </p:cNvSpPr>
          <p:nvPr>
            <p:ph idx="1"/>
          </p:nvPr>
        </p:nvSpPr>
        <p:spPr>
          <a:xfrm>
            <a:off x="764381" y="1329538"/>
            <a:ext cx="7615238" cy="1397306"/>
          </a:xfrm>
          <a:prstGeom prst="rect">
            <a:avLst/>
          </a:prstGeom>
        </p:spPr>
        <p:txBody>
          <a:bodyPr/>
          <a:lstStyle>
            <a:lvl1pPr>
              <a:defRPr sz="1800"/>
            </a:lvl1pPr>
            <a:lvl2pPr>
              <a:defRPr sz="1800"/>
            </a:lvl2pPr>
            <a:lvl3pPr>
              <a:defRPr sz="120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2">
            <a:extLst>
              <a:ext uri="{FF2B5EF4-FFF2-40B4-BE49-F238E27FC236}">
                <a16:creationId xmlns:a16="http://schemas.microsoft.com/office/drawing/2014/main" id="{A3C59993-FB70-D64C-98DF-F6895B81F14E}"/>
              </a:ext>
            </a:extLst>
          </p:cNvPr>
          <p:cNvSpPr>
            <a:spLocks noGrp="1"/>
          </p:cNvSpPr>
          <p:nvPr>
            <p:ph idx="13" hasCustomPrompt="1"/>
          </p:nvPr>
        </p:nvSpPr>
        <p:spPr>
          <a:xfrm>
            <a:off x="764381" y="824541"/>
            <a:ext cx="7615238" cy="424063"/>
          </a:xfrm>
          <a:prstGeom prst="rect">
            <a:avLst/>
          </a:prstGeom>
        </p:spPr>
        <p:txBody>
          <a:bodyPr/>
          <a:lstStyle>
            <a:lvl1pPr>
              <a:defRPr sz="2100">
                <a:solidFill>
                  <a:schemeClr val="bg2"/>
                </a:solidFill>
                <a:latin typeface="+mj-lt"/>
              </a:defRPr>
            </a:lvl1pPr>
            <a:lvl2pPr>
              <a:defRPr sz="1800"/>
            </a:lvl2pPr>
            <a:lvl3pPr>
              <a:defRPr sz="1200"/>
            </a:lvl3pPr>
            <a:lvl4pPr>
              <a:defRPr sz="1200"/>
            </a:lvl4pPr>
            <a:lvl5pPr>
              <a:defRPr sz="1200"/>
            </a:lvl5pPr>
          </a:lstStyle>
          <a:p>
            <a:r>
              <a:rPr lang="en-US" dirty="0"/>
              <a:t>Click to edit Master title style</a:t>
            </a:r>
            <a:endParaRPr lang="en-GB" dirty="0"/>
          </a:p>
        </p:txBody>
      </p:sp>
    </p:spTree>
    <p:extLst>
      <p:ext uri="{BB962C8B-B14F-4D97-AF65-F5344CB8AC3E}">
        <p14:creationId xmlns:p14="http://schemas.microsoft.com/office/powerpoint/2010/main" val="468996512"/>
      </p:ext>
    </p:extLst>
  </p:cSld>
  <p:clrMapOvr>
    <a:masterClrMapping/>
  </p:clrMapOvr>
  <p:extLst>
    <p:ext uri="{DCECCB84-F9BA-43D5-87BE-67443E8EF086}">
      <p15:sldGuideLst xmlns:p15="http://schemas.microsoft.com/office/powerpoint/2012/main">
        <p15:guide id="1" pos="3840">
          <p15:clr>
            <a:srgbClr val="FBAE40"/>
          </p15:clr>
        </p15:guide>
        <p15:guide id="2" orient="horz" pos="1117">
          <p15:clr>
            <a:srgbClr val="FBAE40"/>
          </p15:clr>
        </p15:guide>
        <p15:guide id="3" pos="642">
          <p15:clr>
            <a:srgbClr val="FBAE40"/>
          </p15:clr>
        </p15:guide>
        <p15:guide id="4" pos="3659">
          <p15:clr>
            <a:srgbClr val="A4A3A4"/>
          </p15:clr>
        </p15:guide>
        <p15:guide id="5" pos="4021">
          <p15:clr>
            <a:srgbClr val="A4A3A4"/>
          </p15:clr>
        </p15:guide>
        <p15:guide id="6" pos="7038">
          <p15:clr>
            <a:srgbClr val="FBAE40"/>
          </p15:clr>
        </p15:guide>
        <p15:guide id="8" orient="horz" pos="3657">
          <p15:clr>
            <a:srgbClr val="FBAE40"/>
          </p15:clr>
        </p15:guide>
        <p15:guide id="9" orient="horz" pos="686">
          <p15:clr>
            <a:srgbClr val="FBAE40"/>
          </p15:clr>
        </p15:guide>
        <p15:guide id="10" pos="7469">
          <p15:clr>
            <a:srgbClr val="A4A3A4"/>
          </p15:clr>
        </p15:guide>
        <p15:guide id="11" pos="211">
          <p15:clr>
            <a:srgbClr val="A4A3A4"/>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61191961-6410-455E-9FDA-FE57B8CB92A7}"/>
              </a:ext>
            </a:extLst>
          </p:cNvPr>
          <p:cNvSpPr>
            <a:spLocks noGrp="1"/>
          </p:cNvSpPr>
          <p:nvPr>
            <p:ph type="ftr" sz="quarter" idx="11"/>
          </p:nvPr>
        </p:nvSpPr>
        <p:spPr/>
        <p:txBody>
          <a:bodyPr/>
          <a:lstStyle/>
          <a:p>
            <a:r>
              <a:rPr lang="en-GB" dirty="0"/>
              <a:t>Presentation title  /  dd-mm-</a:t>
            </a:r>
            <a:r>
              <a:rPr lang="en-GB" dirty="0" err="1"/>
              <a:t>yyyy</a:t>
            </a:r>
            <a:endParaRPr lang="en-GB" dirty="0"/>
          </a:p>
        </p:txBody>
      </p:sp>
      <p:sp>
        <p:nvSpPr>
          <p:cNvPr id="6" name="Slide Number Placeholder 5">
            <a:extLst>
              <a:ext uri="{FF2B5EF4-FFF2-40B4-BE49-F238E27FC236}">
                <a16:creationId xmlns:a16="http://schemas.microsoft.com/office/drawing/2014/main" id="{46FE764B-5664-488B-A7E4-71C35392526C}"/>
              </a:ext>
            </a:extLst>
          </p:cNvPr>
          <p:cNvSpPr>
            <a:spLocks noGrp="1"/>
          </p:cNvSpPr>
          <p:nvPr>
            <p:ph type="sldNum" sz="quarter" idx="12"/>
          </p:nvPr>
        </p:nvSpPr>
        <p:spPr/>
        <p:txBody>
          <a:bodyPr/>
          <a:lstStyle/>
          <a:p>
            <a:fld id="{D107F4F2-A842-4962-AB29-9FB562CC4FF5}" type="slidenum">
              <a:rPr lang="en-GB" smtClean="0"/>
              <a:t>‹nr.›</a:t>
            </a:fld>
            <a:endParaRPr lang="en-GB"/>
          </a:p>
        </p:txBody>
      </p:sp>
      <p:sp>
        <p:nvSpPr>
          <p:cNvPr id="9" name="Content Placeholder 2">
            <a:extLst>
              <a:ext uri="{FF2B5EF4-FFF2-40B4-BE49-F238E27FC236}">
                <a16:creationId xmlns:a16="http://schemas.microsoft.com/office/drawing/2014/main" id="{B8961B24-ABA9-D740-961D-C942A0C97DA7}"/>
              </a:ext>
            </a:extLst>
          </p:cNvPr>
          <p:cNvSpPr>
            <a:spLocks noGrp="1"/>
          </p:cNvSpPr>
          <p:nvPr>
            <p:ph idx="1"/>
          </p:nvPr>
        </p:nvSpPr>
        <p:spPr>
          <a:xfrm>
            <a:off x="764381" y="1329538"/>
            <a:ext cx="7615238" cy="1397306"/>
          </a:xfrm>
          <a:prstGeom prst="rect">
            <a:avLst/>
          </a:prstGeom>
        </p:spPr>
        <p:txBody>
          <a:bodyPr/>
          <a:lstStyle>
            <a:lvl1pPr>
              <a:defRPr sz="1800"/>
            </a:lvl1pPr>
            <a:lvl2pPr>
              <a:defRPr sz="1800"/>
            </a:lvl2pPr>
            <a:lvl3pPr>
              <a:defRPr sz="120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Content Placeholder 2">
            <a:extLst>
              <a:ext uri="{FF2B5EF4-FFF2-40B4-BE49-F238E27FC236}">
                <a16:creationId xmlns:a16="http://schemas.microsoft.com/office/drawing/2014/main" id="{A3C59993-FB70-D64C-98DF-F6895B81F14E}"/>
              </a:ext>
            </a:extLst>
          </p:cNvPr>
          <p:cNvSpPr>
            <a:spLocks noGrp="1"/>
          </p:cNvSpPr>
          <p:nvPr>
            <p:ph idx="13" hasCustomPrompt="1"/>
          </p:nvPr>
        </p:nvSpPr>
        <p:spPr>
          <a:xfrm>
            <a:off x="764381" y="824541"/>
            <a:ext cx="7615238" cy="424063"/>
          </a:xfrm>
          <a:prstGeom prst="rect">
            <a:avLst/>
          </a:prstGeom>
        </p:spPr>
        <p:txBody>
          <a:bodyPr/>
          <a:lstStyle>
            <a:lvl1pPr>
              <a:defRPr sz="2100">
                <a:solidFill>
                  <a:schemeClr val="bg2"/>
                </a:solidFill>
                <a:latin typeface="+mj-lt"/>
              </a:defRPr>
            </a:lvl1pPr>
            <a:lvl2pPr>
              <a:defRPr sz="1800"/>
            </a:lvl2pPr>
            <a:lvl3pPr>
              <a:defRPr sz="1200"/>
            </a:lvl3pPr>
            <a:lvl4pPr>
              <a:defRPr sz="1200"/>
            </a:lvl4pPr>
            <a:lvl5pPr>
              <a:defRPr sz="1200"/>
            </a:lvl5pPr>
          </a:lstStyle>
          <a:p>
            <a:r>
              <a:rPr lang="en-US" dirty="0"/>
              <a:t>Click to edit Master title style</a:t>
            </a:r>
            <a:endParaRPr lang="en-GB" dirty="0"/>
          </a:p>
        </p:txBody>
      </p:sp>
    </p:spTree>
    <p:extLst>
      <p:ext uri="{BB962C8B-B14F-4D97-AF65-F5344CB8AC3E}">
        <p14:creationId xmlns:p14="http://schemas.microsoft.com/office/powerpoint/2010/main" val="2383258349"/>
      </p:ext>
    </p:extLst>
  </p:cSld>
  <p:clrMapOvr>
    <a:masterClrMapping/>
  </p:clrMapOvr>
  <p:extLst>
    <p:ext uri="{DCECCB84-F9BA-43D5-87BE-67443E8EF086}">
      <p15:sldGuideLst xmlns:p15="http://schemas.microsoft.com/office/powerpoint/2012/main">
        <p15:guide id="1" pos="3840">
          <p15:clr>
            <a:srgbClr val="FBAE40"/>
          </p15:clr>
        </p15:guide>
        <p15:guide id="2" orient="horz" pos="1117">
          <p15:clr>
            <a:srgbClr val="FBAE40"/>
          </p15:clr>
        </p15:guide>
        <p15:guide id="3" pos="642">
          <p15:clr>
            <a:srgbClr val="FBAE40"/>
          </p15:clr>
        </p15:guide>
        <p15:guide id="4" pos="3659">
          <p15:clr>
            <a:srgbClr val="A4A3A4"/>
          </p15:clr>
        </p15:guide>
        <p15:guide id="5" pos="4021">
          <p15:clr>
            <a:srgbClr val="A4A3A4"/>
          </p15:clr>
        </p15:guide>
        <p15:guide id="6" pos="7038">
          <p15:clr>
            <a:srgbClr val="FBAE40"/>
          </p15:clr>
        </p15:guide>
        <p15:guide id="8" orient="horz" pos="3657">
          <p15:clr>
            <a:srgbClr val="FBAE40"/>
          </p15:clr>
        </p15:guide>
        <p15:guide id="9" orient="horz" pos="686">
          <p15:clr>
            <a:srgbClr val="FBAE40"/>
          </p15:clr>
        </p15:guide>
        <p15:guide id="10" pos="7469">
          <p15:clr>
            <a:srgbClr val="A4A3A4"/>
          </p15:clr>
        </p15:guide>
        <p15:guide id="11" pos="211">
          <p15:clr>
            <a:srgbClr val="A4A3A4"/>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DBC5D-BE41-4332-923E-4D7733D30C33}"/>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nl-NL"/>
          </a:p>
        </p:txBody>
      </p:sp>
      <p:sp>
        <p:nvSpPr>
          <p:cNvPr id="3" name="Subtitle 2">
            <a:extLst>
              <a:ext uri="{FF2B5EF4-FFF2-40B4-BE49-F238E27FC236}">
                <a16:creationId xmlns:a16="http://schemas.microsoft.com/office/drawing/2014/main" id="{D84E8C52-2938-4882-A9E3-30A71DC986B2}"/>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l-NL"/>
          </a:p>
        </p:txBody>
      </p:sp>
      <p:sp>
        <p:nvSpPr>
          <p:cNvPr id="4" name="Date Placeholder 3">
            <a:extLst>
              <a:ext uri="{FF2B5EF4-FFF2-40B4-BE49-F238E27FC236}">
                <a16:creationId xmlns:a16="http://schemas.microsoft.com/office/drawing/2014/main" id="{67C59F38-FEED-403B-8486-89DF9B834371}"/>
              </a:ext>
            </a:extLst>
          </p:cNvPr>
          <p:cNvSpPr>
            <a:spLocks noGrp="1"/>
          </p:cNvSpPr>
          <p:nvPr>
            <p:ph type="dt" sz="half" idx="10"/>
          </p:nvPr>
        </p:nvSpPr>
        <p:spPr/>
        <p:txBody>
          <a:bodyPr/>
          <a:lstStyle/>
          <a:p>
            <a:fld id="{AB88BA8B-B11B-4953-BED7-AD94B2DA3180}" type="datetimeFigureOut">
              <a:rPr lang="nl-NL" smtClean="0"/>
              <a:t>14-11-2024</a:t>
            </a:fld>
            <a:endParaRPr lang="nl-NL"/>
          </a:p>
        </p:txBody>
      </p:sp>
      <p:sp>
        <p:nvSpPr>
          <p:cNvPr id="5" name="Footer Placeholder 4">
            <a:extLst>
              <a:ext uri="{FF2B5EF4-FFF2-40B4-BE49-F238E27FC236}">
                <a16:creationId xmlns:a16="http://schemas.microsoft.com/office/drawing/2014/main" id="{92514FB9-0E32-4F83-BC09-D4E2CA30AAA9}"/>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401B2C26-9B1C-47FF-8613-2F6074216971}"/>
              </a:ext>
            </a:extLst>
          </p:cNvPr>
          <p:cNvSpPr>
            <a:spLocks noGrp="1"/>
          </p:cNvSpPr>
          <p:nvPr>
            <p:ph type="sldNum" sz="quarter" idx="12"/>
          </p:nvPr>
        </p:nvSpPr>
        <p:spPr/>
        <p:txBody>
          <a:bodyPr/>
          <a:lstStyle/>
          <a:p>
            <a:fld id="{DE72C1FA-08E5-47D5-A74B-93043E93CB6C}" type="slidenum">
              <a:rPr lang="nl-NL" smtClean="0"/>
              <a:t>‹nr.›</a:t>
            </a:fld>
            <a:endParaRPr lang="nl-NL"/>
          </a:p>
        </p:txBody>
      </p:sp>
    </p:spTree>
    <p:extLst>
      <p:ext uri="{BB962C8B-B14F-4D97-AF65-F5344CB8AC3E}">
        <p14:creationId xmlns:p14="http://schemas.microsoft.com/office/powerpoint/2010/main" val="20364453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26" Type="http://schemas.openxmlformats.org/officeDocument/2006/relationships/slideLayout" Target="../slideLayouts/slideLayout28.xml"/><Relationship Id="rId3" Type="http://schemas.openxmlformats.org/officeDocument/2006/relationships/slideLayout" Target="../slideLayouts/slideLayout5.xml"/><Relationship Id="rId21" Type="http://schemas.openxmlformats.org/officeDocument/2006/relationships/slideLayout" Target="../slideLayouts/slideLayout23.xml"/><Relationship Id="rId34" Type="http://schemas.openxmlformats.org/officeDocument/2006/relationships/slideLayout" Target="../slideLayouts/slideLayout36.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slideLayout" Target="../slideLayouts/slideLayout27.xml"/><Relationship Id="rId33" Type="http://schemas.openxmlformats.org/officeDocument/2006/relationships/slideLayout" Target="../slideLayouts/slideLayout35.xml"/><Relationship Id="rId38" Type="http://schemas.openxmlformats.org/officeDocument/2006/relationships/image" Target="../media/image3.png"/><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29" Type="http://schemas.openxmlformats.org/officeDocument/2006/relationships/slideLayout" Target="../slideLayouts/slideLayout31.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24" Type="http://schemas.openxmlformats.org/officeDocument/2006/relationships/slideLayout" Target="../slideLayouts/slideLayout26.xml"/><Relationship Id="rId32" Type="http://schemas.openxmlformats.org/officeDocument/2006/relationships/slideLayout" Target="../slideLayouts/slideLayout34.xml"/><Relationship Id="rId37" Type="http://schemas.openxmlformats.org/officeDocument/2006/relationships/theme" Target="../theme/theme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28" Type="http://schemas.openxmlformats.org/officeDocument/2006/relationships/slideLayout" Target="../slideLayouts/slideLayout30.xml"/><Relationship Id="rId36" Type="http://schemas.openxmlformats.org/officeDocument/2006/relationships/slideLayout" Target="../slideLayouts/slideLayout38.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31" Type="http://schemas.openxmlformats.org/officeDocument/2006/relationships/slideLayout" Target="../slideLayouts/slideLayout33.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slideLayout" Target="../slideLayouts/slideLayout24.xml"/><Relationship Id="rId27" Type="http://schemas.openxmlformats.org/officeDocument/2006/relationships/slideLayout" Target="../slideLayouts/slideLayout29.xml"/><Relationship Id="rId30" Type="http://schemas.openxmlformats.org/officeDocument/2006/relationships/slideLayout" Target="../slideLayouts/slideLayout32.xml"/><Relationship Id="rId35"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Afbeelding 2" descr="corporate achtergrond Eng 16-9-0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67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44" r:id="rId1"/>
  </p:sldLayoutIdLst>
  <p:hf sldNum="0" hdr="0" ftr="0" dt="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1" fontAlgn="base" hangingPunct="1">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defTabSz="457200" rtl="0" eaLnBrk="1" fontAlgn="base" hangingPunct="1">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defTabSz="457200" rtl="0" eaLnBrk="1" fontAlgn="base" hangingPunct="1">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defTabSz="457200" rtl="0" eaLnBrk="1" fontAlgn="base" hangingPunct="1">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074" name="Afbeelding 2" descr="corporate 2 achtergrond 16-9.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53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45" r:id="rId1"/>
  </p:sldLayoutIdLst>
  <p:hf sldNum="0"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122" name="Afbeelding 2" descr="corporate 3 achtergrond 16-9.png"/>
          <p:cNvPicPr>
            <a:picLocks noChangeAspect="1"/>
          </p:cNvPicPr>
          <p:nvPr/>
        </p:nvPicPr>
        <p:blipFill>
          <a:blip r:embed="rId38">
            <a:extLst>
              <a:ext uri="{28A0092B-C50C-407E-A947-70E740481C1C}">
                <a14:useLocalDpi xmlns:a14="http://schemas.microsoft.com/office/drawing/2010/main" val="0"/>
              </a:ext>
            </a:extLst>
          </a:blip>
          <a:srcRect/>
          <a:stretch>
            <a:fillRect/>
          </a:stretch>
        </p:blipFill>
        <p:spPr bwMode="auto">
          <a:xfrm>
            <a:off x="0" y="0"/>
            <a:ext cx="91535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1"/>
          <p:cNvSpPr>
            <a:spLocks noGrp="1"/>
          </p:cNvSpPr>
          <p:nvPr>
            <p:ph type="sldNum" sz="quarter" idx="4"/>
          </p:nvPr>
        </p:nvSpPr>
        <p:spPr>
          <a:xfrm>
            <a:off x="0" y="4622400"/>
            <a:ext cx="647607" cy="274637"/>
          </a:xfrm>
          <a:prstGeom prst="rect">
            <a:avLst/>
          </a:prstGeom>
        </p:spPr>
        <p:txBody>
          <a:bodyPr vert="horz" lIns="91440" tIns="45720" rIns="91440" bIns="45720" rtlCol="0" anchor="ctr"/>
          <a:lstStyle>
            <a:lvl1pPr algn="r">
              <a:defRPr sz="1050">
                <a:solidFill>
                  <a:schemeClr val="tx1"/>
                </a:solidFill>
                <a:latin typeface="Segoe UI" panose="020B0502040204020203" pitchFamily="34" charset="0"/>
                <a:cs typeface="Segoe UI" panose="020B0502040204020203" pitchFamily="34" charset="0"/>
              </a:defRPr>
            </a:lvl1pPr>
          </a:lstStyle>
          <a:p>
            <a:fld id="{217467E9-DD02-4EC4-AEB8-5B76292E2B01}" type="slidenum">
              <a:rPr lang="en-GB" smtClean="0"/>
              <a:pPr/>
              <a:t>‹nr.›</a:t>
            </a:fld>
            <a:endParaRPr lang="en-GB" dirty="0"/>
          </a:p>
        </p:txBody>
      </p:sp>
    </p:spTree>
  </p:cSld>
  <p:clrMap bg1="lt1" tx1="dk1" bg2="lt2" tx2="dk2" accent1="accent1" accent2="accent2" accent3="accent3" accent4="accent4" accent5="accent5" accent6="accent6" hlink="hlink" folHlink="folHlink"/>
  <p:sldLayoutIdLst>
    <p:sldLayoutId id="2147484046" r:id="rId1"/>
    <p:sldLayoutId id="2147484047" r:id="rId2"/>
    <p:sldLayoutId id="2147484048" r:id="rId3"/>
    <p:sldLayoutId id="2147484049" r:id="rId4"/>
    <p:sldLayoutId id="2147484050" r:id="rId5"/>
    <p:sldLayoutId id="2147484042" r:id="rId6"/>
    <p:sldLayoutId id="2147484051" r:id="rId7"/>
    <p:sldLayoutId id="2147484052" r:id="rId8"/>
    <p:sldLayoutId id="2147484053" r:id="rId9"/>
    <p:sldLayoutId id="2147484054" r:id="rId10"/>
    <p:sldLayoutId id="2147484055" r:id="rId11"/>
    <p:sldLayoutId id="2147484056" r:id="rId12"/>
    <p:sldLayoutId id="2147484043" r:id="rId13"/>
    <p:sldLayoutId id="2147484057" r:id="rId14"/>
    <p:sldLayoutId id="2147484058" r:id="rId15"/>
    <p:sldLayoutId id="2147484062" r:id="rId16"/>
    <p:sldLayoutId id="2147484063" r:id="rId17"/>
    <p:sldLayoutId id="2147484064" r:id="rId18"/>
    <p:sldLayoutId id="2147484072" r:id="rId19"/>
    <p:sldLayoutId id="2147484073" r:id="rId20"/>
    <p:sldLayoutId id="2147484074" r:id="rId21"/>
    <p:sldLayoutId id="2147484075" r:id="rId22"/>
    <p:sldLayoutId id="2147484076" r:id="rId23"/>
    <p:sldLayoutId id="2147484077" r:id="rId24"/>
    <p:sldLayoutId id="2147484078" r:id="rId25"/>
    <p:sldLayoutId id="2147484079" r:id="rId26"/>
    <p:sldLayoutId id="2147484080" r:id="rId27"/>
    <p:sldLayoutId id="2147484081" r:id="rId28"/>
    <p:sldLayoutId id="2147484082" r:id="rId29"/>
    <p:sldLayoutId id="2147484083" r:id="rId30"/>
    <p:sldLayoutId id="2147484084" r:id="rId31"/>
    <p:sldLayoutId id="2147484085" r:id="rId32"/>
    <p:sldLayoutId id="2147484086" r:id="rId33"/>
    <p:sldLayoutId id="2147484087" r:id="rId34"/>
    <p:sldLayoutId id="2147484088" r:id="rId35"/>
    <p:sldLayoutId id="2147484089" r:id="rId36"/>
  </p:sldLayoutIdLst>
  <p:hf sldNum="0"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pitchFamily="34"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pitchFamily="34"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pitchFamily="34"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pitchFamily="34"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l-N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chart" Target="../charts/chart3.xml"/></Relationships>
</file>

<file path=ppt/slides/_rels/slide14.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7.xml"/><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38.xml"/><Relationship Id="rId7" Type="http://schemas.openxmlformats.org/officeDocument/2006/relationships/image" Target="../media/image26.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notesSlide" Target="../notesSlides/notesSlide13.xml"/></Relationships>
</file>

<file path=ppt/slides/_rels/slide3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jpg"/><Relationship Id="rId7" Type="http://schemas.openxmlformats.org/officeDocument/2006/relationships/image" Target="../media/image32.jpg"/><Relationship Id="rId2" Type="http://schemas.openxmlformats.org/officeDocument/2006/relationships/image" Target="../media/image27.jpg"/><Relationship Id="rId1" Type="http://schemas.openxmlformats.org/officeDocument/2006/relationships/slideLayout" Target="../slideLayouts/slideLayout17.xml"/><Relationship Id="rId6" Type="http://schemas.openxmlformats.org/officeDocument/2006/relationships/image" Target="../media/image31.jpeg"/><Relationship Id="rId11" Type="http://schemas.openxmlformats.org/officeDocument/2006/relationships/image" Target="../media/image36.jpeg"/><Relationship Id="rId5" Type="http://schemas.openxmlformats.org/officeDocument/2006/relationships/image" Target="../media/image30.jpg"/><Relationship Id="rId10" Type="http://schemas.openxmlformats.org/officeDocument/2006/relationships/image" Target="../media/image35.jpg"/><Relationship Id="rId4" Type="http://schemas.openxmlformats.org/officeDocument/2006/relationships/image" Target="../media/image29.jpg"/><Relationship Id="rId9" Type="http://schemas.openxmlformats.org/officeDocument/2006/relationships/image" Target="../media/image34.jpeg"/></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34.xml.rels><?xml version="1.0" encoding="UTF-8" standalone="yes"?>
<Relationships xmlns="http://schemas.openxmlformats.org/package/2006/relationships"><Relationship Id="rId3" Type="http://schemas.openxmlformats.org/officeDocument/2006/relationships/image" Target="../media/image43.jpg"/><Relationship Id="rId7" Type="http://schemas.openxmlformats.org/officeDocument/2006/relationships/image" Target="../media/image47.jpg"/><Relationship Id="rId2" Type="http://schemas.openxmlformats.org/officeDocument/2006/relationships/image" Target="../media/image42.jpg"/><Relationship Id="rId1" Type="http://schemas.openxmlformats.org/officeDocument/2006/relationships/slideLayout" Target="../slideLayouts/slideLayout17.xml"/><Relationship Id="rId6" Type="http://schemas.openxmlformats.org/officeDocument/2006/relationships/image" Target="../media/image46.jpg"/><Relationship Id="rId5" Type="http://schemas.openxmlformats.org/officeDocument/2006/relationships/image" Target="../media/image45.jpg"/><Relationship Id="rId4" Type="http://schemas.openxmlformats.org/officeDocument/2006/relationships/image" Target="../media/image44.jpg"/></Relationships>
</file>

<file path=ppt/slides/_rels/slide3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0.jp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p:txBody>
          <a:bodyPr lIns="68580" tIns="34290" rIns="68580" bIns="34290"/>
          <a:lstStyle/>
          <a:p>
            <a:endParaRPr lang="nl-NL" dirty="0"/>
          </a:p>
          <a:p>
            <a:endParaRPr lang="nl-NL" sz="1600" dirty="0"/>
          </a:p>
          <a:p>
            <a:r>
              <a:rPr lang="nl-NL" sz="1600" dirty="0"/>
              <a:t>jpruurda@umcutrecht.nl</a:t>
            </a:r>
          </a:p>
        </p:txBody>
      </p:sp>
      <p:sp>
        <p:nvSpPr>
          <p:cNvPr id="8" name="Title 7"/>
          <p:cNvSpPr>
            <a:spLocks noGrp="1"/>
          </p:cNvSpPr>
          <p:nvPr>
            <p:ph type="ctrTitle"/>
          </p:nvPr>
        </p:nvSpPr>
        <p:spPr>
          <a:xfrm>
            <a:off x="718545" y="1637844"/>
            <a:ext cx="7402748" cy="933905"/>
          </a:xfrm>
        </p:spPr>
        <p:txBody>
          <a:bodyPr lIns="68580" tIns="34290" rIns="68580" bIns="34290"/>
          <a:lstStyle/>
          <a:p>
            <a:r>
              <a:rPr lang="nl-NL" dirty="0"/>
              <a:t>Ontwikkelingen op het gebied van robotchirurgie</a:t>
            </a:r>
            <a:br>
              <a:rPr lang="en-US" dirty="0"/>
            </a:br>
            <a:endParaRPr lang="en-US" sz="1800" i="1" dirty="0"/>
          </a:p>
        </p:txBody>
      </p:sp>
    </p:spTree>
    <p:extLst>
      <p:ext uri="{BB962C8B-B14F-4D97-AF65-F5344CB8AC3E}">
        <p14:creationId xmlns:p14="http://schemas.microsoft.com/office/powerpoint/2010/main" val="989021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nl-NL" dirty="0"/>
              <a:t>August 2000</a:t>
            </a:r>
          </a:p>
        </p:txBody>
      </p:sp>
      <p:pic>
        <p:nvPicPr>
          <p:cNvPr id="8" name="Picture 2" descr="Team UMC">
            <a:extLst>
              <a:ext uri="{FF2B5EF4-FFF2-40B4-BE49-F238E27FC236}">
                <a16:creationId xmlns:a16="http://schemas.microsoft.com/office/drawing/2014/main" id="{4D20E055-119D-4020-A12E-68656FB424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954101" y="723948"/>
            <a:ext cx="7328779" cy="4775209"/>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8876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00" name="Picture 4" descr="kijken naar de moni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5344" y="0"/>
            <a:ext cx="7155656" cy="6953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4840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0" name="Picture 4" descr="robot bril"/>
          <p:cNvPicPr>
            <a:picLocks noChangeAspect="1" noChangeArrowheads="1"/>
          </p:cNvPicPr>
          <p:nvPr/>
        </p:nvPicPr>
        <p:blipFill>
          <a:blip r:embed="rId3" cstate="print"/>
          <a:srcRect/>
          <a:stretch>
            <a:fillRect/>
          </a:stretch>
        </p:blipFill>
        <p:spPr bwMode="auto">
          <a:xfrm>
            <a:off x="2174534" y="27985"/>
            <a:ext cx="4868613" cy="5195322"/>
          </a:xfrm>
          <a:prstGeom prst="rect">
            <a:avLst/>
          </a:prstGeom>
          <a:noFill/>
        </p:spPr>
      </p:pic>
    </p:spTree>
    <p:extLst>
      <p:ext uri="{BB962C8B-B14F-4D97-AF65-F5344CB8AC3E}">
        <p14:creationId xmlns:p14="http://schemas.microsoft.com/office/powerpoint/2010/main" val="4284080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anden"/>
          <p:cNvPicPr>
            <a:picLocks noGrp="1" noChangeAspect="1" noChangeArrowheads="1"/>
          </p:cNvPicPr>
          <p:nvPr>
            <p:ph type="body" idx="4294967295"/>
          </p:nvPr>
        </p:nvPicPr>
        <p:blipFill>
          <a:blip r:embed="rId3"/>
          <a:srcRect/>
          <a:stretch>
            <a:fillRect/>
          </a:stretch>
        </p:blipFill>
        <p:spPr>
          <a:xfrm>
            <a:off x="1143000" y="0"/>
            <a:ext cx="6858000" cy="5143500"/>
          </a:xfrm>
          <a:prstGeom prst="rect">
            <a:avLst/>
          </a:prstGeom>
          <a:noFill/>
          <a:ln/>
        </p:spPr>
      </p:pic>
      <p:pic>
        <p:nvPicPr>
          <p:cNvPr id="62469" name="Picture 5" descr="endowrist"/>
          <p:cNvPicPr>
            <a:picLocks noGrp="1" noChangeAspect="1" noChangeArrowheads="1"/>
          </p:cNvPicPr>
          <p:nvPr>
            <p:ph/>
          </p:nvPr>
        </p:nvPicPr>
        <p:blipFill>
          <a:blip r:embed="rId4" cstate="print"/>
          <a:srcRect/>
          <a:stretch>
            <a:fillRect/>
          </a:stretch>
        </p:blipFill>
        <p:spPr>
          <a:xfrm>
            <a:off x="2825243" y="331346"/>
            <a:ext cx="3138612" cy="4133832"/>
          </a:xfrm>
          <a:noFill/>
          <a:ln/>
        </p:spPr>
      </p:pic>
    </p:spTree>
    <p:extLst>
      <p:ext uri="{BB962C8B-B14F-4D97-AF65-F5344CB8AC3E}">
        <p14:creationId xmlns:p14="http://schemas.microsoft.com/office/powerpoint/2010/main" val="101593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4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154" name="Picture 2" descr="MVC-372F"/>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57629" y="0"/>
            <a:ext cx="7210425" cy="96131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79141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grundem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506016"/>
            <a:ext cx="7049691" cy="7040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4806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AD7327-989D-1782-DF31-6577AB75E615}"/>
              </a:ext>
            </a:extLst>
          </p:cNvPr>
          <p:cNvSpPr>
            <a:spLocks noGrp="1"/>
          </p:cNvSpPr>
          <p:nvPr>
            <p:ph type="title"/>
          </p:nvPr>
        </p:nvSpPr>
        <p:spPr/>
        <p:txBody>
          <a:bodyPr/>
          <a:lstStyle/>
          <a:p>
            <a:r>
              <a:rPr lang="nl-NL" dirty="0"/>
              <a:t>Bewijs voor meerwaarde is er (in enige mate) voor:</a:t>
            </a:r>
          </a:p>
        </p:txBody>
      </p:sp>
      <p:sp>
        <p:nvSpPr>
          <p:cNvPr id="3" name="Tijdelijke aanduiding voor inhoud 2">
            <a:extLst>
              <a:ext uri="{FF2B5EF4-FFF2-40B4-BE49-F238E27FC236}">
                <a16:creationId xmlns:a16="http://schemas.microsoft.com/office/drawing/2014/main" id="{A5A6C4A8-E7AE-FD31-6483-6259A6CB5816}"/>
              </a:ext>
            </a:extLst>
          </p:cNvPr>
          <p:cNvSpPr>
            <a:spLocks noGrp="1"/>
          </p:cNvSpPr>
          <p:nvPr>
            <p:ph idx="1"/>
          </p:nvPr>
        </p:nvSpPr>
        <p:spPr/>
        <p:txBody>
          <a:bodyPr/>
          <a:lstStyle/>
          <a:p>
            <a:r>
              <a:rPr lang="nl-NL" dirty="0"/>
              <a:t>Slokdarm</a:t>
            </a:r>
          </a:p>
          <a:p>
            <a:r>
              <a:rPr lang="nl-NL" dirty="0"/>
              <a:t>Maag</a:t>
            </a:r>
          </a:p>
          <a:p>
            <a:r>
              <a:rPr lang="nl-NL" dirty="0"/>
              <a:t>Lever</a:t>
            </a:r>
          </a:p>
          <a:p>
            <a:r>
              <a:rPr lang="nl-NL" dirty="0"/>
              <a:t>Pancreas</a:t>
            </a:r>
          </a:p>
          <a:p>
            <a:r>
              <a:rPr lang="nl-NL" dirty="0"/>
              <a:t>Rectum</a:t>
            </a:r>
          </a:p>
          <a:p>
            <a:r>
              <a:rPr lang="nl-NL" dirty="0"/>
              <a:t>Buikwand</a:t>
            </a:r>
          </a:p>
          <a:p>
            <a:endParaRPr lang="nl-NL" dirty="0"/>
          </a:p>
          <a:p>
            <a:r>
              <a:rPr lang="nl-NL" dirty="0"/>
              <a:t>En natuurlijk prostaat en (blaas)</a:t>
            </a:r>
          </a:p>
          <a:p>
            <a:endParaRPr lang="nl-NL" dirty="0"/>
          </a:p>
          <a:p>
            <a:r>
              <a:rPr lang="nl-NL" dirty="0"/>
              <a:t>Belangrijkste tegenargumenten</a:t>
            </a:r>
          </a:p>
          <a:p>
            <a:pPr lvl="1"/>
            <a:r>
              <a:rPr lang="nl-NL" dirty="0"/>
              <a:t>Kosten</a:t>
            </a:r>
          </a:p>
          <a:p>
            <a:pPr lvl="1"/>
            <a:r>
              <a:rPr lang="nl-NL" dirty="0"/>
              <a:t>Duurzaamheid</a:t>
            </a:r>
          </a:p>
        </p:txBody>
      </p:sp>
    </p:spTree>
    <p:extLst>
      <p:ext uri="{BB962C8B-B14F-4D97-AF65-F5344CB8AC3E}">
        <p14:creationId xmlns:p14="http://schemas.microsoft.com/office/powerpoint/2010/main" val="587221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3DE5E9F6-C04C-EE02-222F-34ADEF5A04E8}"/>
              </a:ext>
            </a:extLst>
          </p:cNvPr>
          <p:cNvPicPr>
            <a:picLocks noChangeAspect="1"/>
          </p:cNvPicPr>
          <p:nvPr/>
        </p:nvPicPr>
        <p:blipFill rotWithShape="1">
          <a:blip r:embed="rId2"/>
          <a:srcRect l="7476" t="23345" r="10016" b="17070"/>
          <a:stretch/>
        </p:blipFill>
        <p:spPr>
          <a:xfrm>
            <a:off x="1291213" y="1200778"/>
            <a:ext cx="6365631" cy="3064747"/>
          </a:xfrm>
          <a:prstGeom prst="rect">
            <a:avLst/>
          </a:prstGeom>
        </p:spPr>
      </p:pic>
    </p:spTree>
    <p:extLst>
      <p:ext uri="{BB962C8B-B14F-4D97-AF65-F5344CB8AC3E}">
        <p14:creationId xmlns:p14="http://schemas.microsoft.com/office/powerpoint/2010/main" val="883809098"/>
      </p:ext>
    </p:extLst>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7">
            <a:extLst>
              <a:ext uri="{FF2B5EF4-FFF2-40B4-BE49-F238E27FC236}">
                <a16:creationId xmlns:a16="http://schemas.microsoft.com/office/drawing/2014/main" id="{CA13A9E0-7383-12B6-CF72-7F25F8929D8D}"/>
              </a:ext>
            </a:extLst>
          </p:cNvPr>
          <p:cNvPicPr>
            <a:picLocks noChangeAspect="1"/>
          </p:cNvPicPr>
          <p:nvPr/>
        </p:nvPicPr>
        <p:blipFill>
          <a:blip r:embed="rId2"/>
          <a:stretch>
            <a:fillRect/>
          </a:stretch>
        </p:blipFill>
        <p:spPr>
          <a:xfrm>
            <a:off x="3182976" y="548640"/>
            <a:ext cx="3454044" cy="3857625"/>
          </a:xfrm>
          <a:prstGeom prst="rect">
            <a:avLst/>
          </a:prstGeom>
        </p:spPr>
      </p:pic>
      <p:grpSp>
        <p:nvGrpSpPr>
          <p:cNvPr id="5" name="Groep 4">
            <a:extLst>
              <a:ext uri="{FF2B5EF4-FFF2-40B4-BE49-F238E27FC236}">
                <a16:creationId xmlns:a16="http://schemas.microsoft.com/office/drawing/2014/main" id="{E80F006C-B275-8CD1-0D6E-16A4679E7A81}"/>
              </a:ext>
            </a:extLst>
          </p:cNvPr>
          <p:cNvGrpSpPr/>
          <p:nvPr/>
        </p:nvGrpSpPr>
        <p:grpSpPr>
          <a:xfrm>
            <a:off x="4007574" y="995755"/>
            <a:ext cx="2171123" cy="3197195"/>
            <a:chOff x="5638071" y="596153"/>
            <a:chExt cx="2894831" cy="4262927"/>
          </a:xfrm>
        </p:grpSpPr>
        <p:sp>
          <p:nvSpPr>
            <p:cNvPr id="6" name="Oval 35">
              <a:extLst>
                <a:ext uri="{FF2B5EF4-FFF2-40B4-BE49-F238E27FC236}">
                  <a16:creationId xmlns:a16="http://schemas.microsoft.com/office/drawing/2014/main" id="{2DBCF555-4F60-7AFF-9F77-A0A8F3292897}"/>
                </a:ext>
              </a:extLst>
            </p:cNvPr>
            <p:cNvSpPr>
              <a:spLocks noChangeArrowheads="1"/>
            </p:cNvSpPr>
            <p:nvPr/>
          </p:nvSpPr>
          <p:spPr bwMode="auto">
            <a:xfrm>
              <a:off x="7621707" y="1857953"/>
              <a:ext cx="108347" cy="108347"/>
            </a:xfrm>
            <a:prstGeom prst="ellipse">
              <a:avLst/>
            </a:prstGeom>
            <a:solidFill>
              <a:srgbClr val="3366FF"/>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7" name="Oval 35">
              <a:extLst>
                <a:ext uri="{FF2B5EF4-FFF2-40B4-BE49-F238E27FC236}">
                  <a16:creationId xmlns:a16="http://schemas.microsoft.com/office/drawing/2014/main" id="{1A46A46B-477A-16C0-3BD2-1EDAB3F05D70}"/>
                </a:ext>
              </a:extLst>
            </p:cNvPr>
            <p:cNvSpPr>
              <a:spLocks noChangeArrowheads="1"/>
            </p:cNvSpPr>
            <p:nvPr/>
          </p:nvSpPr>
          <p:spPr bwMode="auto">
            <a:xfrm>
              <a:off x="7285051" y="737980"/>
              <a:ext cx="108347" cy="108347"/>
            </a:xfrm>
            <a:prstGeom prst="ellipse">
              <a:avLst/>
            </a:prstGeom>
            <a:solidFill>
              <a:srgbClr val="3366FF"/>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8" name="Oval 13">
              <a:extLst>
                <a:ext uri="{FF2B5EF4-FFF2-40B4-BE49-F238E27FC236}">
                  <a16:creationId xmlns:a16="http://schemas.microsoft.com/office/drawing/2014/main" id="{7CF4DDA4-8A8B-5A1E-22A4-E477A829EE90}"/>
                </a:ext>
              </a:extLst>
            </p:cNvPr>
            <p:cNvSpPr>
              <a:spLocks noChangeArrowheads="1"/>
            </p:cNvSpPr>
            <p:nvPr/>
          </p:nvSpPr>
          <p:spPr bwMode="auto">
            <a:xfrm>
              <a:off x="7220328" y="3076399"/>
              <a:ext cx="108347" cy="108347"/>
            </a:xfrm>
            <a:prstGeom prst="ellipse">
              <a:avLst/>
            </a:prstGeom>
            <a:solidFill>
              <a:srgbClr val="FFC000"/>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9" name="Oval 35">
              <a:extLst>
                <a:ext uri="{FF2B5EF4-FFF2-40B4-BE49-F238E27FC236}">
                  <a16:creationId xmlns:a16="http://schemas.microsoft.com/office/drawing/2014/main" id="{6D238E66-1933-4B96-CB5F-E5B63947367D}"/>
                </a:ext>
              </a:extLst>
            </p:cNvPr>
            <p:cNvSpPr>
              <a:spLocks noChangeArrowheads="1"/>
            </p:cNvSpPr>
            <p:nvPr/>
          </p:nvSpPr>
          <p:spPr bwMode="auto">
            <a:xfrm>
              <a:off x="7226972" y="4663081"/>
              <a:ext cx="108347" cy="108347"/>
            </a:xfrm>
            <a:prstGeom prst="ellipse">
              <a:avLst/>
            </a:prstGeom>
            <a:solidFill>
              <a:srgbClr val="3366FF"/>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10" name="Oval 13">
              <a:extLst>
                <a:ext uri="{FF2B5EF4-FFF2-40B4-BE49-F238E27FC236}">
                  <a16:creationId xmlns:a16="http://schemas.microsoft.com/office/drawing/2014/main" id="{3FAFCE72-126B-7274-1DFE-42D18F39140E}"/>
                </a:ext>
              </a:extLst>
            </p:cNvPr>
            <p:cNvSpPr>
              <a:spLocks noChangeArrowheads="1"/>
            </p:cNvSpPr>
            <p:nvPr/>
          </p:nvSpPr>
          <p:spPr bwMode="auto">
            <a:xfrm>
              <a:off x="8215295" y="2065538"/>
              <a:ext cx="108347" cy="108347"/>
            </a:xfrm>
            <a:prstGeom prst="ellipse">
              <a:avLst/>
            </a:prstGeom>
            <a:solidFill>
              <a:srgbClr val="FFC000"/>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11" name="Oval 13">
              <a:extLst>
                <a:ext uri="{FF2B5EF4-FFF2-40B4-BE49-F238E27FC236}">
                  <a16:creationId xmlns:a16="http://schemas.microsoft.com/office/drawing/2014/main" id="{52CA178F-0C8D-ECC7-273B-C64E1A57044C}"/>
                </a:ext>
              </a:extLst>
            </p:cNvPr>
            <p:cNvSpPr>
              <a:spLocks noChangeArrowheads="1"/>
            </p:cNvSpPr>
            <p:nvPr/>
          </p:nvSpPr>
          <p:spPr bwMode="auto">
            <a:xfrm>
              <a:off x="6699061" y="3220714"/>
              <a:ext cx="108347" cy="108347"/>
            </a:xfrm>
            <a:prstGeom prst="ellipse">
              <a:avLst/>
            </a:prstGeom>
            <a:solidFill>
              <a:srgbClr val="FFC000"/>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12" name="Oval 13">
              <a:extLst>
                <a:ext uri="{FF2B5EF4-FFF2-40B4-BE49-F238E27FC236}">
                  <a16:creationId xmlns:a16="http://schemas.microsoft.com/office/drawing/2014/main" id="{2C1A3967-4B0E-B634-BB71-2124082582E7}"/>
                </a:ext>
              </a:extLst>
            </p:cNvPr>
            <p:cNvSpPr>
              <a:spLocks noChangeArrowheads="1"/>
            </p:cNvSpPr>
            <p:nvPr/>
          </p:nvSpPr>
          <p:spPr bwMode="auto">
            <a:xfrm>
              <a:off x="5854734" y="2637524"/>
              <a:ext cx="108347" cy="108347"/>
            </a:xfrm>
            <a:prstGeom prst="ellipse">
              <a:avLst/>
            </a:prstGeom>
            <a:solidFill>
              <a:srgbClr val="FFC000"/>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13" name="Oval 13">
              <a:extLst>
                <a:ext uri="{FF2B5EF4-FFF2-40B4-BE49-F238E27FC236}">
                  <a16:creationId xmlns:a16="http://schemas.microsoft.com/office/drawing/2014/main" id="{AE83ADFC-18E2-1C23-66CA-FEFCC024CB7F}"/>
                </a:ext>
              </a:extLst>
            </p:cNvPr>
            <p:cNvSpPr>
              <a:spLocks noChangeArrowheads="1"/>
            </p:cNvSpPr>
            <p:nvPr/>
          </p:nvSpPr>
          <p:spPr bwMode="auto">
            <a:xfrm>
              <a:off x="8368790" y="1416862"/>
              <a:ext cx="108347" cy="108347"/>
            </a:xfrm>
            <a:prstGeom prst="ellipse">
              <a:avLst/>
            </a:prstGeom>
            <a:solidFill>
              <a:srgbClr val="FFC000"/>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14" name="Oval 13">
              <a:extLst>
                <a:ext uri="{FF2B5EF4-FFF2-40B4-BE49-F238E27FC236}">
                  <a16:creationId xmlns:a16="http://schemas.microsoft.com/office/drawing/2014/main" id="{51179C11-C53E-78DD-21A4-0170E997491C}"/>
                </a:ext>
              </a:extLst>
            </p:cNvPr>
            <p:cNvSpPr>
              <a:spLocks noChangeArrowheads="1"/>
            </p:cNvSpPr>
            <p:nvPr/>
          </p:nvSpPr>
          <p:spPr bwMode="auto">
            <a:xfrm>
              <a:off x="7357089" y="2849042"/>
              <a:ext cx="108347" cy="108347"/>
            </a:xfrm>
            <a:prstGeom prst="ellipse">
              <a:avLst/>
            </a:prstGeom>
            <a:solidFill>
              <a:srgbClr val="FFC000"/>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15" name="Oval 13">
              <a:extLst>
                <a:ext uri="{FF2B5EF4-FFF2-40B4-BE49-F238E27FC236}">
                  <a16:creationId xmlns:a16="http://schemas.microsoft.com/office/drawing/2014/main" id="{DAF4D4B3-1EBB-8835-7158-290AA81D3D05}"/>
                </a:ext>
              </a:extLst>
            </p:cNvPr>
            <p:cNvSpPr>
              <a:spLocks noChangeArrowheads="1"/>
            </p:cNvSpPr>
            <p:nvPr/>
          </p:nvSpPr>
          <p:spPr bwMode="auto">
            <a:xfrm>
              <a:off x="5919049" y="2398753"/>
              <a:ext cx="108347" cy="108347"/>
            </a:xfrm>
            <a:prstGeom prst="ellipse">
              <a:avLst/>
            </a:prstGeom>
            <a:solidFill>
              <a:srgbClr val="FFC000"/>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16" name="Oval 13">
              <a:extLst>
                <a:ext uri="{FF2B5EF4-FFF2-40B4-BE49-F238E27FC236}">
                  <a16:creationId xmlns:a16="http://schemas.microsoft.com/office/drawing/2014/main" id="{F180480B-6D9D-671E-3A0C-9B605003235F}"/>
                </a:ext>
              </a:extLst>
            </p:cNvPr>
            <p:cNvSpPr>
              <a:spLocks noChangeArrowheads="1"/>
            </p:cNvSpPr>
            <p:nvPr/>
          </p:nvSpPr>
          <p:spPr bwMode="auto">
            <a:xfrm>
              <a:off x="6047238" y="2404861"/>
              <a:ext cx="108347" cy="108347"/>
            </a:xfrm>
            <a:prstGeom prst="ellipse">
              <a:avLst/>
            </a:prstGeom>
            <a:solidFill>
              <a:srgbClr val="FF0066"/>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17" name="Oval 13">
              <a:extLst>
                <a:ext uri="{FF2B5EF4-FFF2-40B4-BE49-F238E27FC236}">
                  <a16:creationId xmlns:a16="http://schemas.microsoft.com/office/drawing/2014/main" id="{5A849A25-880B-04D6-81E0-59F25A24F082}"/>
                </a:ext>
              </a:extLst>
            </p:cNvPr>
            <p:cNvSpPr>
              <a:spLocks noChangeArrowheads="1"/>
            </p:cNvSpPr>
            <p:nvPr/>
          </p:nvSpPr>
          <p:spPr bwMode="auto">
            <a:xfrm>
              <a:off x="7786694" y="2291877"/>
              <a:ext cx="108347" cy="108347"/>
            </a:xfrm>
            <a:prstGeom prst="ellipse">
              <a:avLst/>
            </a:prstGeom>
            <a:solidFill>
              <a:srgbClr val="FF0066"/>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18" name="Oval 13">
              <a:extLst>
                <a:ext uri="{FF2B5EF4-FFF2-40B4-BE49-F238E27FC236}">
                  <a16:creationId xmlns:a16="http://schemas.microsoft.com/office/drawing/2014/main" id="{482C5007-B687-CF44-0C2F-688D28DBBE0A}"/>
                </a:ext>
              </a:extLst>
            </p:cNvPr>
            <p:cNvSpPr>
              <a:spLocks noChangeArrowheads="1"/>
            </p:cNvSpPr>
            <p:nvPr/>
          </p:nvSpPr>
          <p:spPr bwMode="auto">
            <a:xfrm>
              <a:off x="8399909" y="2370668"/>
              <a:ext cx="108347" cy="108347"/>
            </a:xfrm>
            <a:prstGeom prst="ellipse">
              <a:avLst/>
            </a:prstGeom>
            <a:solidFill>
              <a:srgbClr val="FF0066"/>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19" name="Oval 13">
              <a:extLst>
                <a:ext uri="{FF2B5EF4-FFF2-40B4-BE49-F238E27FC236}">
                  <a16:creationId xmlns:a16="http://schemas.microsoft.com/office/drawing/2014/main" id="{58B56B7A-FD75-0B4D-C720-281BA03EBC29}"/>
                </a:ext>
              </a:extLst>
            </p:cNvPr>
            <p:cNvSpPr>
              <a:spLocks noChangeArrowheads="1"/>
            </p:cNvSpPr>
            <p:nvPr/>
          </p:nvSpPr>
          <p:spPr bwMode="auto">
            <a:xfrm>
              <a:off x="6490100" y="2667455"/>
              <a:ext cx="108347" cy="108347"/>
            </a:xfrm>
            <a:prstGeom prst="ellipse">
              <a:avLst/>
            </a:prstGeom>
            <a:solidFill>
              <a:srgbClr val="FFC000"/>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20" name="Oval 13">
              <a:extLst>
                <a:ext uri="{FF2B5EF4-FFF2-40B4-BE49-F238E27FC236}">
                  <a16:creationId xmlns:a16="http://schemas.microsoft.com/office/drawing/2014/main" id="{42296C42-68A9-E7EA-1212-8933AECC94A9}"/>
                </a:ext>
              </a:extLst>
            </p:cNvPr>
            <p:cNvSpPr>
              <a:spLocks noChangeArrowheads="1"/>
            </p:cNvSpPr>
            <p:nvPr/>
          </p:nvSpPr>
          <p:spPr bwMode="auto">
            <a:xfrm>
              <a:off x="8278658" y="622437"/>
              <a:ext cx="108347" cy="108347"/>
            </a:xfrm>
            <a:prstGeom prst="ellipse">
              <a:avLst/>
            </a:prstGeom>
            <a:solidFill>
              <a:srgbClr val="FFC000"/>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21" name="Oval 13">
              <a:extLst>
                <a:ext uri="{FF2B5EF4-FFF2-40B4-BE49-F238E27FC236}">
                  <a16:creationId xmlns:a16="http://schemas.microsoft.com/office/drawing/2014/main" id="{A653F350-D3CF-F3B7-B1C3-C61951D2A2FB}"/>
                </a:ext>
              </a:extLst>
            </p:cNvPr>
            <p:cNvSpPr>
              <a:spLocks noChangeArrowheads="1"/>
            </p:cNvSpPr>
            <p:nvPr/>
          </p:nvSpPr>
          <p:spPr bwMode="auto">
            <a:xfrm>
              <a:off x="6627861" y="2667455"/>
              <a:ext cx="108347" cy="108347"/>
            </a:xfrm>
            <a:prstGeom prst="ellipse">
              <a:avLst/>
            </a:prstGeom>
            <a:solidFill>
              <a:srgbClr val="FFC000"/>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22" name="Oval 13">
              <a:extLst>
                <a:ext uri="{FF2B5EF4-FFF2-40B4-BE49-F238E27FC236}">
                  <a16:creationId xmlns:a16="http://schemas.microsoft.com/office/drawing/2014/main" id="{39E0E44C-94D6-3BC4-2431-A04AFA1A682E}"/>
                </a:ext>
              </a:extLst>
            </p:cNvPr>
            <p:cNvSpPr>
              <a:spLocks noChangeArrowheads="1"/>
            </p:cNvSpPr>
            <p:nvPr/>
          </p:nvSpPr>
          <p:spPr bwMode="auto">
            <a:xfrm>
              <a:off x="6272529" y="2165935"/>
              <a:ext cx="108347" cy="108347"/>
            </a:xfrm>
            <a:prstGeom prst="ellipse">
              <a:avLst/>
            </a:prstGeom>
            <a:solidFill>
              <a:srgbClr val="FFC000"/>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23" name="Oval 13">
              <a:extLst>
                <a:ext uri="{FF2B5EF4-FFF2-40B4-BE49-F238E27FC236}">
                  <a16:creationId xmlns:a16="http://schemas.microsoft.com/office/drawing/2014/main" id="{9619D205-1207-FD28-140D-D9C6AB08CD73}"/>
                </a:ext>
              </a:extLst>
            </p:cNvPr>
            <p:cNvSpPr>
              <a:spLocks noChangeArrowheads="1"/>
            </p:cNvSpPr>
            <p:nvPr/>
          </p:nvSpPr>
          <p:spPr bwMode="auto">
            <a:xfrm>
              <a:off x="6931600" y="3720584"/>
              <a:ext cx="108347" cy="108347"/>
            </a:xfrm>
            <a:prstGeom prst="ellipse">
              <a:avLst/>
            </a:prstGeom>
            <a:solidFill>
              <a:srgbClr val="FFC000"/>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24" name="Oval 13">
              <a:extLst>
                <a:ext uri="{FF2B5EF4-FFF2-40B4-BE49-F238E27FC236}">
                  <a16:creationId xmlns:a16="http://schemas.microsoft.com/office/drawing/2014/main" id="{931F44FF-000F-068F-C508-6FF94611D3C7}"/>
                </a:ext>
              </a:extLst>
            </p:cNvPr>
            <p:cNvSpPr>
              <a:spLocks noChangeArrowheads="1"/>
            </p:cNvSpPr>
            <p:nvPr/>
          </p:nvSpPr>
          <p:spPr bwMode="auto">
            <a:xfrm>
              <a:off x="7149196" y="2426150"/>
              <a:ext cx="108347" cy="108347"/>
            </a:xfrm>
            <a:prstGeom prst="ellipse">
              <a:avLst/>
            </a:prstGeom>
            <a:solidFill>
              <a:srgbClr val="FFC000"/>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25" name="Oval 13">
              <a:extLst>
                <a:ext uri="{FF2B5EF4-FFF2-40B4-BE49-F238E27FC236}">
                  <a16:creationId xmlns:a16="http://schemas.microsoft.com/office/drawing/2014/main" id="{0BA11CBF-2F7D-471B-2132-F248CB469E90}"/>
                </a:ext>
              </a:extLst>
            </p:cNvPr>
            <p:cNvSpPr>
              <a:spLocks noChangeArrowheads="1"/>
            </p:cNvSpPr>
            <p:nvPr/>
          </p:nvSpPr>
          <p:spPr bwMode="auto">
            <a:xfrm>
              <a:off x="7221475" y="2853111"/>
              <a:ext cx="108347" cy="108347"/>
            </a:xfrm>
            <a:prstGeom prst="ellipse">
              <a:avLst/>
            </a:prstGeom>
            <a:solidFill>
              <a:srgbClr val="FFC000"/>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26" name="Oval 13">
              <a:extLst>
                <a:ext uri="{FF2B5EF4-FFF2-40B4-BE49-F238E27FC236}">
                  <a16:creationId xmlns:a16="http://schemas.microsoft.com/office/drawing/2014/main" id="{2C284260-EC26-4346-AA5E-2B07C8FB21A0}"/>
                </a:ext>
              </a:extLst>
            </p:cNvPr>
            <p:cNvSpPr>
              <a:spLocks noChangeArrowheads="1"/>
            </p:cNvSpPr>
            <p:nvPr/>
          </p:nvSpPr>
          <p:spPr bwMode="auto">
            <a:xfrm>
              <a:off x="5901707" y="3523938"/>
              <a:ext cx="108347" cy="108347"/>
            </a:xfrm>
            <a:prstGeom prst="ellipse">
              <a:avLst/>
            </a:prstGeom>
            <a:solidFill>
              <a:srgbClr val="FFC000"/>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27" name="Oval 13">
              <a:extLst>
                <a:ext uri="{FF2B5EF4-FFF2-40B4-BE49-F238E27FC236}">
                  <a16:creationId xmlns:a16="http://schemas.microsoft.com/office/drawing/2014/main" id="{F868F201-1EC8-B0CF-E1DF-CE790586EFA1}"/>
                </a:ext>
              </a:extLst>
            </p:cNvPr>
            <p:cNvSpPr>
              <a:spLocks noChangeArrowheads="1"/>
            </p:cNvSpPr>
            <p:nvPr/>
          </p:nvSpPr>
          <p:spPr bwMode="auto">
            <a:xfrm>
              <a:off x="7226971" y="3206977"/>
              <a:ext cx="108347" cy="108347"/>
            </a:xfrm>
            <a:prstGeom prst="ellipse">
              <a:avLst/>
            </a:prstGeom>
            <a:solidFill>
              <a:srgbClr val="FF0066"/>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900">
                <a:solidFill>
                  <a:srgbClr val="000000"/>
                </a:solidFill>
                <a:latin typeface="Arial" panose="020B0604020202020204"/>
                <a:ea typeface="+mn-ea"/>
              </a:endParaRPr>
            </a:p>
          </p:txBody>
        </p:sp>
        <p:sp>
          <p:nvSpPr>
            <p:cNvPr id="28" name="Oval 13">
              <a:extLst>
                <a:ext uri="{FF2B5EF4-FFF2-40B4-BE49-F238E27FC236}">
                  <a16:creationId xmlns:a16="http://schemas.microsoft.com/office/drawing/2014/main" id="{17B928C7-D361-89D0-36FC-E0AB58B74DF9}"/>
                </a:ext>
              </a:extLst>
            </p:cNvPr>
            <p:cNvSpPr>
              <a:spLocks noChangeArrowheads="1"/>
            </p:cNvSpPr>
            <p:nvPr/>
          </p:nvSpPr>
          <p:spPr bwMode="auto">
            <a:xfrm>
              <a:off x="6294089" y="3417019"/>
              <a:ext cx="108347" cy="108347"/>
            </a:xfrm>
            <a:prstGeom prst="ellipse">
              <a:avLst/>
            </a:prstGeom>
            <a:solidFill>
              <a:srgbClr val="FFC000"/>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29" name="Oval 13">
              <a:extLst>
                <a:ext uri="{FF2B5EF4-FFF2-40B4-BE49-F238E27FC236}">
                  <a16:creationId xmlns:a16="http://schemas.microsoft.com/office/drawing/2014/main" id="{C7036280-53B9-5840-B320-84E001E41977}"/>
                </a:ext>
              </a:extLst>
            </p:cNvPr>
            <p:cNvSpPr>
              <a:spLocks noChangeArrowheads="1"/>
            </p:cNvSpPr>
            <p:nvPr/>
          </p:nvSpPr>
          <p:spPr bwMode="auto">
            <a:xfrm>
              <a:off x="6623121" y="2796823"/>
              <a:ext cx="108347" cy="108347"/>
            </a:xfrm>
            <a:prstGeom prst="ellipse">
              <a:avLst/>
            </a:prstGeom>
            <a:solidFill>
              <a:srgbClr val="FF0066"/>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30" name="Oval 13">
              <a:extLst>
                <a:ext uri="{FF2B5EF4-FFF2-40B4-BE49-F238E27FC236}">
                  <a16:creationId xmlns:a16="http://schemas.microsoft.com/office/drawing/2014/main" id="{E6687362-46F1-E27B-2A01-79AB3EE5CD55}"/>
                </a:ext>
              </a:extLst>
            </p:cNvPr>
            <p:cNvSpPr>
              <a:spLocks noChangeArrowheads="1"/>
            </p:cNvSpPr>
            <p:nvPr/>
          </p:nvSpPr>
          <p:spPr bwMode="auto">
            <a:xfrm>
              <a:off x="6487507" y="2796823"/>
              <a:ext cx="108347" cy="108347"/>
            </a:xfrm>
            <a:prstGeom prst="ellipse">
              <a:avLst/>
            </a:prstGeom>
            <a:solidFill>
              <a:srgbClr val="FF0066"/>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31" name="Oval 13">
              <a:extLst>
                <a:ext uri="{FF2B5EF4-FFF2-40B4-BE49-F238E27FC236}">
                  <a16:creationId xmlns:a16="http://schemas.microsoft.com/office/drawing/2014/main" id="{DF2E421B-E603-02B1-5233-04256CB5B18B}"/>
                </a:ext>
              </a:extLst>
            </p:cNvPr>
            <p:cNvSpPr>
              <a:spLocks noChangeArrowheads="1"/>
            </p:cNvSpPr>
            <p:nvPr/>
          </p:nvSpPr>
          <p:spPr bwMode="auto">
            <a:xfrm>
              <a:off x="7754700" y="1857952"/>
              <a:ext cx="108347" cy="108347"/>
            </a:xfrm>
            <a:prstGeom prst="ellipse">
              <a:avLst/>
            </a:prstGeom>
            <a:solidFill>
              <a:srgbClr val="FF0066"/>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32" name="Oval 13">
              <a:extLst>
                <a:ext uri="{FF2B5EF4-FFF2-40B4-BE49-F238E27FC236}">
                  <a16:creationId xmlns:a16="http://schemas.microsoft.com/office/drawing/2014/main" id="{9C9800AC-1193-7CFA-E18A-3C0C901DC7E9}"/>
                </a:ext>
              </a:extLst>
            </p:cNvPr>
            <p:cNvSpPr>
              <a:spLocks noChangeArrowheads="1"/>
            </p:cNvSpPr>
            <p:nvPr/>
          </p:nvSpPr>
          <p:spPr bwMode="auto">
            <a:xfrm>
              <a:off x="7334628" y="3079867"/>
              <a:ext cx="108347" cy="108347"/>
            </a:xfrm>
            <a:prstGeom prst="ellipse">
              <a:avLst/>
            </a:prstGeom>
            <a:solidFill>
              <a:srgbClr val="FFC000"/>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33" name="Oval 13">
              <a:extLst>
                <a:ext uri="{FF2B5EF4-FFF2-40B4-BE49-F238E27FC236}">
                  <a16:creationId xmlns:a16="http://schemas.microsoft.com/office/drawing/2014/main" id="{A0F11914-7DEE-6777-BB30-4DA38F9C174C}"/>
                </a:ext>
              </a:extLst>
            </p:cNvPr>
            <p:cNvSpPr>
              <a:spLocks noChangeArrowheads="1"/>
            </p:cNvSpPr>
            <p:nvPr/>
          </p:nvSpPr>
          <p:spPr bwMode="auto">
            <a:xfrm>
              <a:off x="6263816" y="2276083"/>
              <a:ext cx="108347" cy="108347"/>
            </a:xfrm>
            <a:prstGeom prst="ellipse">
              <a:avLst/>
            </a:prstGeom>
            <a:solidFill>
              <a:srgbClr val="FFC000"/>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34" name="Oval 13">
              <a:extLst>
                <a:ext uri="{FF2B5EF4-FFF2-40B4-BE49-F238E27FC236}">
                  <a16:creationId xmlns:a16="http://schemas.microsoft.com/office/drawing/2014/main" id="{3F2E2224-4CB8-749B-1891-015389060DAF}"/>
                </a:ext>
              </a:extLst>
            </p:cNvPr>
            <p:cNvSpPr>
              <a:spLocks noChangeArrowheads="1"/>
            </p:cNvSpPr>
            <p:nvPr/>
          </p:nvSpPr>
          <p:spPr bwMode="auto">
            <a:xfrm>
              <a:off x="6827813" y="3206978"/>
              <a:ext cx="103787" cy="122083"/>
            </a:xfrm>
            <a:prstGeom prst="ellipse">
              <a:avLst/>
            </a:prstGeom>
            <a:solidFill>
              <a:srgbClr val="FFC000"/>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35" name="Oval 13">
              <a:extLst>
                <a:ext uri="{FF2B5EF4-FFF2-40B4-BE49-F238E27FC236}">
                  <a16:creationId xmlns:a16="http://schemas.microsoft.com/office/drawing/2014/main" id="{D18F433F-9868-15CB-BA4B-DD084E788361}"/>
                </a:ext>
              </a:extLst>
            </p:cNvPr>
            <p:cNvSpPr>
              <a:spLocks noChangeArrowheads="1"/>
            </p:cNvSpPr>
            <p:nvPr/>
          </p:nvSpPr>
          <p:spPr bwMode="auto">
            <a:xfrm>
              <a:off x="7353392" y="4701378"/>
              <a:ext cx="108347" cy="108347"/>
            </a:xfrm>
            <a:prstGeom prst="ellipse">
              <a:avLst/>
            </a:prstGeom>
            <a:solidFill>
              <a:srgbClr val="FFC000"/>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900">
                <a:solidFill>
                  <a:srgbClr val="000000"/>
                </a:solidFill>
                <a:latin typeface="Arial" panose="020B0604020202020204"/>
                <a:ea typeface="+mn-ea"/>
              </a:endParaRPr>
            </a:p>
          </p:txBody>
        </p:sp>
        <p:sp>
          <p:nvSpPr>
            <p:cNvPr id="36" name="Oval 13">
              <a:extLst>
                <a:ext uri="{FF2B5EF4-FFF2-40B4-BE49-F238E27FC236}">
                  <a16:creationId xmlns:a16="http://schemas.microsoft.com/office/drawing/2014/main" id="{DBADBD01-7242-19AA-1107-A766EC8C4A5F}"/>
                </a:ext>
              </a:extLst>
            </p:cNvPr>
            <p:cNvSpPr>
              <a:spLocks noChangeArrowheads="1"/>
            </p:cNvSpPr>
            <p:nvPr/>
          </p:nvSpPr>
          <p:spPr bwMode="auto">
            <a:xfrm>
              <a:off x="5769478" y="3538780"/>
              <a:ext cx="108347" cy="108347"/>
            </a:xfrm>
            <a:prstGeom prst="ellipse">
              <a:avLst/>
            </a:prstGeom>
            <a:solidFill>
              <a:srgbClr val="FF0066"/>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900">
                <a:solidFill>
                  <a:srgbClr val="000000"/>
                </a:solidFill>
                <a:latin typeface="Arial" panose="020B0604020202020204"/>
                <a:ea typeface="+mn-ea"/>
              </a:endParaRPr>
            </a:p>
          </p:txBody>
        </p:sp>
        <p:sp>
          <p:nvSpPr>
            <p:cNvPr id="37" name="Oval 13">
              <a:extLst>
                <a:ext uri="{FF2B5EF4-FFF2-40B4-BE49-F238E27FC236}">
                  <a16:creationId xmlns:a16="http://schemas.microsoft.com/office/drawing/2014/main" id="{DEE45DAC-9367-478F-C10E-40DF3F39F7BD}"/>
                </a:ext>
              </a:extLst>
            </p:cNvPr>
            <p:cNvSpPr>
              <a:spLocks noChangeArrowheads="1"/>
            </p:cNvSpPr>
            <p:nvPr/>
          </p:nvSpPr>
          <p:spPr bwMode="auto">
            <a:xfrm>
              <a:off x="7461739" y="4548231"/>
              <a:ext cx="119370" cy="114850"/>
            </a:xfrm>
            <a:prstGeom prst="ellipse">
              <a:avLst/>
            </a:prstGeom>
            <a:solidFill>
              <a:srgbClr val="FFC000"/>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38" name="Oval 13">
              <a:extLst>
                <a:ext uri="{FF2B5EF4-FFF2-40B4-BE49-F238E27FC236}">
                  <a16:creationId xmlns:a16="http://schemas.microsoft.com/office/drawing/2014/main" id="{A70B0A61-A4CB-B704-1000-14BCE660320B}"/>
                </a:ext>
              </a:extLst>
            </p:cNvPr>
            <p:cNvSpPr>
              <a:spLocks noChangeArrowheads="1"/>
            </p:cNvSpPr>
            <p:nvPr/>
          </p:nvSpPr>
          <p:spPr bwMode="auto">
            <a:xfrm>
              <a:off x="6230584" y="1691505"/>
              <a:ext cx="117678" cy="107380"/>
            </a:xfrm>
            <a:prstGeom prst="ellipse">
              <a:avLst/>
            </a:prstGeom>
            <a:solidFill>
              <a:srgbClr val="FF0066"/>
            </a:solidFill>
            <a:ln w="9525" algn="ctr">
              <a:solidFill>
                <a:srgbClr val="000000"/>
              </a:solidFill>
              <a:round/>
              <a:headEnd/>
              <a:tailEnd/>
            </a:ln>
          </p:spPr>
          <p:txBody>
            <a:bodyPr wrap="none" anchor="ctr"/>
            <a:lstStyle/>
            <a:p>
              <a:pPr defTabSz="685766" fontAlgn="auto">
                <a:spcBef>
                  <a:spcPts val="0"/>
                </a:spcBef>
                <a:spcAft>
                  <a:spcPts val="0"/>
                </a:spcAft>
                <a:defRPr/>
              </a:pPr>
              <a:endParaRPr lang="en-US" sz="900">
                <a:solidFill>
                  <a:srgbClr val="000000"/>
                </a:solidFill>
                <a:latin typeface="Arial" panose="020B0604020202020204"/>
                <a:ea typeface="+mn-ea"/>
              </a:endParaRPr>
            </a:p>
          </p:txBody>
        </p:sp>
        <p:sp>
          <p:nvSpPr>
            <p:cNvPr id="39" name="Oval 35">
              <a:extLst>
                <a:ext uri="{FF2B5EF4-FFF2-40B4-BE49-F238E27FC236}">
                  <a16:creationId xmlns:a16="http://schemas.microsoft.com/office/drawing/2014/main" id="{AE5CC08D-D12C-D9C4-593F-40F641BCF50C}"/>
                </a:ext>
              </a:extLst>
            </p:cNvPr>
            <p:cNvSpPr>
              <a:spLocks noChangeArrowheads="1"/>
            </p:cNvSpPr>
            <p:nvPr/>
          </p:nvSpPr>
          <p:spPr bwMode="auto">
            <a:xfrm>
              <a:off x="7243810" y="709908"/>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40" name="Oval 35">
              <a:extLst>
                <a:ext uri="{FF2B5EF4-FFF2-40B4-BE49-F238E27FC236}">
                  <a16:creationId xmlns:a16="http://schemas.microsoft.com/office/drawing/2014/main" id="{75E21586-4709-10CB-C927-9951FD69E9BD}"/>
                </a:ext>
              </a:extLst>
            </p:cNvPr>
            <p:cNvSpPr>
              <a:spLocks noChangeArrowheads="1"/>
            </p:cNvSpPr>
            <p:nvPr/>
          </p:nvSpPr>
          <p:spPr bwMode="auto">
            <a:xfrm>
              <a:off x="8032468" y="666670"/>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41" name="Oval 35">
              <a:extLst>
                <a:ext uri="{FF2B5EF4-FFF2-40B4-BE49-F238E27FC236}">
                  <a16:creationId xmlns:a16="http://schemas.microsoft.com/office/drawing/2014/main" id="{97CD902B-AE41-42B0-6C10-2E9278483C92}"/>
                </a:ext>
              </a:extLst>
            </p:cNvPr>
            <p:cNvSpPr>
              <a:spLocks noChangeArrowheads="1"/>
            </p:cNvSpPr>
            <p:nvPr/>
          </p:nvSpPr>
          <p:spPr bwMode="auto">
            <a:xfrm>
              <a:off x="8269468" y="596153"/>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42" name="Oval 35">
              <a:extLst>
                <a:ext uri="{FF2B5EF4-FFF2-40B4-BE49-F238E27FC236}">
                  <a16:creationId xmlns:a16="http://schemas.microsoft.com/office/drawing/2014/main" id="{D08D7191-E3B3-B371-8304-E828F48D8A89}"/>
                </a:ext>
              </a:extLst>
            </p:cNvPr>
            <p:cNvSpPr>
              <a:spLocks noChangeArrowheads="1"/>
            </p:cNvSpPr>
            <p:nvPr/>
          </p:nvSpPr>
          <p:spPr bwMode="auto">
            <a:xfrm>
              <a:off x="8326011" y="1399246"/>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43" name="Oval 35">
              <a:extLst>
                <a:ext uri="{FF2B5EF4-FFF2-40B4-BE49-F238E27FC236}">
                  <a16:creationId xmlns:a16="http://schemas.microsoft.com/office/drawing/2014/main" id="{BD13FD78-FBB3-7F7A-99E4-C648BB56710D}"/>
                </a:ext>
              </a:extLst>
            </p:cNvPr>
            <p:cNvSpPr>
              <a:spLocks noChangeArrowheads="1"/>
            </p:cNvSpPr>
            <p:nvPr/>
          </p:nvSpPr>
          <p:spPr bwMode="auto">
            <a:xfrm>
              <a:off x="6217746" y="1657542"/>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44" name="Oval 35">
              <a:extLst>
                <a:ext uri="{FF2B5EF4-FFF2-40B4-BE49-F238E27FC236}">
                  <a16:creationId xmlns:a16="http://schemas.microsoft.com/office/drawing/2014/main" id="{2662685B-75DE-FA41-C38D-969A20152A33}"/>
                </a:ext>
              </a:extLst>
            </p:cNvPr>
            <p:cNvSpPr>
              <a:spLocks noChangeArrowheads="1"/>
            </p:cNvSpPr>
            <p:nvPr/>
          </p:nvSpPr>
          <p:spPr bwMode="auto">
            <a:xfrm>
              <a:off x="7578928" y="1824472"/>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45" name="Oval 35">
              <a:extLst>
                <a:ext uri="{FF2B5EF4-FFF2-40B4-BE49-F238E27FC236}">
                  <a16:creationId xmlns:a16="http://schemas.microsoft.com/office/drawing/2014/main" id="{D32944A2-7780-7B55-C211-2A6840B0AD47}"/>
                </a:ext>
              </a:extLst>
            </p:cNvPr>
            <p:cNvSpPr>
              <a:spLocks noChangeArrowheads="1"/>
            </p:cNvSpPr>
            <p:nvPr/>
          </p:nvSpPr>
          <p:spPr bwMode="auto">
            <a:xfrm>
              <a:off x="7743915" y="1824471"/>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46" name="Oval 35">
              <a:extLst>
                <a:ext uri="{FF2B5EF4-FFF2-40B4-BE49-F238E27FC236}">
                  <a16:creationId xmlns:a16="http://schemas.microsoft.com/office/drawing/2014/main" id="{56E7687C-DE39-6099-4F50-92AB61404466}"/>
                </a:ext>
              </a:extLst>
            </p:cNvPr>
            <p:cNvSpPr>
              <a:spLocks noChangeArrowheads="1"/>
            </p:cNvSpPr>
            <p:nvPr/>
          </p:nvSpPr>
          <p:spPr bwMode="auto">
            <a:xfrm>
              <a:off x="8183128" y="2042377"/>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47" name="Oval 35">
              <a:extLst>
                <a:ext uri="{FF2B5EF4-FFF2-40B4-BE49-F238E27FC236}">
                  <a16:creationId xmlns:a16="http://schemas.microsoft.com/office/drawing/2014/main" id="{27CF7BB7-22D8-9784-2958-5395857D9159}"/>
                </a:ext>
              </a:extLst>
            </p:cNvPr>
            <p:cNvSpPr>
              <a:spLocks noChangeArrowheads="1"/>
            </p:cNvSpPr>
            <p:nvPr/>
          </p:nvSpPr>
          <p:spPr bwMode="auto">
            <a:xfrm>
              <a:off x="8381776" y="2326680"/>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48" name="Oval 35">
              <a:extLst>
                <a:ext uri="{FF2B5EF4-FFF2-40B4-BE49-F238E27FC236}">
                  <a16:creationId xmlns:a16="http://schemas.microsoft.com/office/drawing/2014/main" id="{ECE3B86D-2779-D798-DE16-4B3A28761253}"/>
                </a:ext>
              </a:extLst>
            </p:cNvPr>
            <p:cNvSpPr>
              <a:spLocks noChangeArrowheads="1"/>
            </p:cNvSpPr>
            <p:nvPr/>
          </p:nvSpPr>
          <p:spPr bwMode="auto">
            <a:xfrm>
              <a:off x="7773500" y="2258397"/>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49" name="Oval 35">
              <a:extLst>
                <a:ext uri="{FF2B5EF4-FFF2-40B4-BE49-F238E27FC236}">
                  <a16:creationId xmlns:a16="http://schemas.microsoft.com/office/drawing/2014/main" id="{C8ADEB7C-4ADE-D5CF-CEF8-26615A14A8D8}"/>
                </a:ext>
              </a:extLst>
            </p:cNvPr>
            <p:cNvSpPr>
              <a:spLocks noChangeArrowheads="1"/>
            </p:cNvSpPr>
            <p:nvPr/>
          </p:nvSpPr>
          <p:spPr bwMode="auto">
            <a:xfrm>
              <a:off x="6226955" y="2099457"/>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50" name="Oval 35">
              <a:extLst>
                <a:ext uri="{FF2B5EF4-FFF2-40B4-BE49-F238E27FC236}">
                  <a16:creationId xmlns:a16="http://schemas.microsoft.com/office/drawing/2014/main" id="{6E9081F0-9B87-4517-25AC-8E0A25D6389C}"/>
                </a:ext>
              </a:extLst>
            </p:cNvPr>
            <p:cNvSpPr>
              <a:spLocks noChangeArrowheads="1"/>
            </p:cNvSpPr>
            <p:nvPr/>
          </p:nvSpPr>
          <p:spPr bwMode="auto">
            <a:xfrm>
              <a:off x="6230069" y="2261909"/>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51" name="Oval 35">
              <a:extLst>
                <a:ext uri="{FF2B5EF4-FFF2-40B4-BE49-F238E27FC236}">
                  <a16:creationId xmlns:a16="http://schemas.microsoft.com/office/drawing/2014/main" id="{1274BB7C-186E-D5F1-CAF9-30454CCA01F2}"/>
                </a:ext>
              </a:extLst>
            </p:cNvPr>
            <p:cNvSpPr>
              <a:spLocks noChangeArrowheads="1"/>
            </p:cNvSpPr>
            <p:nvPr/>
          </p:nvSpPr>
          <p:spPr bwMode="auto">
            <a:xfrm>
              <a:off x="6391127" y="2272419"/>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52" name="Oval 35">
              <a:extLst>
                <a:ext uri="{FF2B5EF4-FFF2-40B4-BE49-F238E27FC236}">
                  <a16:creationId xmlns:a16="http://schemas.microsoft.com/office/drawing/2014/main" id="{E42CF616-879E-19C4-CD57-0AA6F7E21B1E}"/>
                </a:ext>
              </a:extLst>
            </p:cNvPr>
            <p:cNvSpPr>
              <a:spLocks noChangeArrowheads="1"/>
            </p:cNvSpPr>
            <p:nvPr/>
          </p:nvSpPr>
          <p:spPr bwMode="auto">
            <a:xfrm>
              <a:off x="6391127" y="2459034"/>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53" name="Oval 35">
              <a:extLst>
                <a:ext uri="{FF2B5EF4-FFF2-40B4-BE49-F238E27FC236}">
                  <a16:creationId xmlns:a16="http://schemas.microsoft.com/office/drawing/2014/main" id="{82494D09-8DF4-8659-0CFF-C59D8807F354}"/>
                </a:ext>
              </a:extLst>
            </p:cNvPr>
            <p:cNvSpPr>
              <a:spLocks noChangeArrowheads="1"/>
            </p:cNvSpPr>
            <p:nvPr/>
          </p:nvSpPr>
          <p:spPr bwMode="auto">
            <a:xfrm>
              <a:off x="6534430" y="2132455"/>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54" name="Oval 35">
              <a:extLst>
                <a:ext uri="{FF2B5EF4-FFF2-40B4-BE49-F238E27FC236}">
                  <a16:creationId xmlns:a16="http://schemas.microsoft.com/office/drawing/2014/main" id="{AAC8C551-777C-8D1F-4119-1E720F84CF9E}"/>
                </a:ext>
              </a:extLst>
            </p:cNvPr>
            <p:cNvSpPr>
              <a:spLocks noChangeArrowheads="1"/>
            </p:cNvSpPr>
            <p:nvPr/>
          </p:nvSpPr>
          <p:spPr bwMode="auto">
            <a:xfrm>
              <a:off x="6547476" y="2305003"/>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55" name="Oval 35">
              <a:extLst>
                <a:ext uri="{FF2B5EF4-FFF2-40B4-BE49-F238E27FC236}">
                  <a16:creationId xmlns:a16="http://schemas.microsoft.com/office/drawing/2014/main" id="{89DC3939-6416-EC31-1B92-C4E70AB0D022}"/>
                </a:ext>
              </a:extLst>
            </p:cNvPr>
            <p:cNvSpPr>
              <a:spLocks noChangeArrowheads="1"/>
            </p:cNvSpPr>
            <p:nvPr/>
          </p:nvSpPr>
          <p:spPr bwMode="auto">
            <a:xfrm>
              <a:off x="5889389" y="2381733"/>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56" name="Oval 35">
              <a:extLst>
                <a:ext uri="{FF2B5EF4-FFF2-40B4-BE49-F238E27FC236}">
                  <a16:creationId xmlns:a16="http://schemas.microsoft.com/office/drawing/2014/main" id="{1C97B02C-B823-151A-570E-3F1B558ECEBF}"/>
                </a:ext>
              </a:extLst>
            </p:cNvPr>
            <p:cNvSpPr>
              <a:spLocks noChangeArrowheads="1"/>
            </p:cNvSpPr>
            <p:nvPr/>
          </p:nvSpPr>
          <p:spPr bwMode="auto">
            <a:xfrm>
              <a:off x="6051659" y="2360071"/>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57" name="Oval 35">
              <a:extLst>
                <a:ext uri="{FF2B5EF4-FFF2-40B4-BE49-F238E27FC236}">
                  <a16:creationId xmlns:a16="http://schemas.microsoft.com/office/drawing/2014/main" id="{107E07C8-D980-3DC9-2B99-8073BE77A0A1}"/>
                </a:ext>
              </a:extLst>
            </p:cNvPr>
            <p:cNvSpPr>
              <a:spLocks noChangeArrowheads="1"/>
            </p:cNvSpPr>
            <p:nvPr/>
          </p:nvSpPr>
          <p:spPr bwMode="auto">
            <a:xfrm>
              <a:off x="5843486" y="2599625"/>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58" name="Oval 35">
              <a:extLst>
                <a:ext uri="{FF2B5EF4-FFF2-40B4-BE49-F238E27FC236}">
                  <a16:creationId xmlns:a16="http://schemas.microsoft.com/office/drawing/2014/main" id="{83D96C5C-E767-C4DD-1D8D-12AF71E43658}"/>
                </a:ext>
              </a:extLst>
            </p:cNvPr>
            <p:cNvSpPr>
              <a:spLocks noChangeArrowheads="1"/>
            </p:cNvSpPr>
            <p:nvPr/>
          </p:nvSpPr>
          <p:spPr bwMode="auto">
            <a:xfrm>
              <a:off x="7119043" y="2384431"/>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59" name="Oval 35">
              <a:extLst>
                <a:ext uri="{FF2B5EF4-FFF2-40B4-BE49-F238E27FC236}">
                  <a16:creationId xmlns:a16="http://schemas.microsoft.com/office/drawing/2014/main" id="{EE5C6490-5A04-7BBD-75AA-5974326B4BBC}"/>
                </a:ext>
              </a:extLst>
            </p:cNvPr>
            <p:cNvSpPr>
              <a:spLocks noChangeArrowheads="1"/>
            </p:cNvSpPr>
            <p:nvPr/>
          </p:nvSpPr>
          <p:spPr bwMode="auto">
            <a:xfrm>
              <a:off x="7343024" y="2811912"/>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60" name="Oval 35">
              <a:extLst>
                <a:ext uri="{FF2B5EF4-FFF2-40B4-BE49-F238E27FC236}">
                  <a16:creationId xmlns:a16="http://schemas.microsoft.com/office/drawing/2014/main" id="{30D38B6A-3D1E-A61E-7337-04A35C85E326}"/>
                </a:ext>
              </a:extLst>
            </p:cNvPr>
            <p:cNvSpPr>
              <a:spLocks noChangeArrowheads="1"/>
            </p:cNvSpPr>
            <p:nvPr/>
          </p:nvSpPr>
          <p:spPr bwMode="auto">
            <a:xfrm>
              <a:off x="7184345" y="2833832"/>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61" name="Oval 35">
              <a:extLst>
                <a:ext uri="{FF2B5EF4-FFF2-40B4-BE49-F238E27FC236}">
                  <a16:creationId xmlns:a16="http://schemas.microsoft.com/office/drawing/2014/main" id="{9A3FAD56-660E-DCA4-2AC1-2B19A152F831}"/>
                </a:ext>
              </a:extLst>
            </p:cNvPr>
            <p:cNvSpPr>
              <a:spLocks noChangeArrowheads="1"/>
            </p:cNvSpPr>
            <p:nvPr/>
          </p:nvSpPr>
          <p:spPr bwMode="auto">
            <a:xfrm>
              <a:off x="7341271" y="3052121"/>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62" name="Oval 35">
              <a:extLst>
                <a:ext uri="{FF2B5EF4-FFF2-40B4-BE49-F238E27FC236}">
                  <a16:creationId xmlns:a16="http://schemas.microsoft.com/office/drawing/2014/main" id="{FF0AFE44-3021-FB9A-CCAC-4A3679773807}"/>
                </a:ext>
              </a:extLst>
            </p:cNvPr>
            <p:cNvSpPr>
              <a:spLocks noChangeArrowheads="1"/>
            </p:cNvSpPr>
            <p:nvPr/>
          </p:nvSpPr>
          <p:spPr bwMode="auto">
            <a:xfrm>
              <a:off x="7190145" y="3026444"/>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63" name="Oval 35">
              <a:extLst>
                <a:ext uri="{FF2B5EF4-FFF2-40B4-BE49-F238E27FC236}">
                  <a16:creationId xmlns:a16="http://schemas.microsoft.com/office/drawing/2014/main" id="{73CCBE52-3C25-34D3-1EBC-31E2EE1B53C1}"/>
                </a:ext>
              </a:extLst>
            </p:cNvPr>
            <p:cNvSpPr>
              <a:spLocks noChangeArrowheads="1"/>
            </p:cNvSpPr>
            <p:nvPr/>
          </p:nvSpPr>
          <p:spPr bwMode="auto">
            <a:xfrm>
              <a:off x="7201338" y="3195476"/>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64" name="Oval 35">
              <a:extLst>
                <a:ext uri="{FF2B5EF4-FFF2-40B4-BE49-F238E27FC236}">
                  <a16:creationId xmlns:a16="http://schemas.microsoft.com/office/drawing/2014/main" id="{87931471-7ABA-55EE-E867-3069CA9343DD}"/>
                </a:ext>
              </a:extLst>
            </p:cNvPr>
            <p:cNvSpPr>
              <a:spLocks noChangeArrowheads="1"/>
            </p:cNvSpPr>
            <p:nvPr/>
          </p:nvSpPr>
          <p:spPr bwMode="auto">
            <a:xfrm>
              <a:off x="6458867" y="2621518"/>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65" name="Oval 35">
              <a:extLst>
                <a:ext uri="{FF2B5EF4-FFF2-40B4-BE49-F238E27FC236}">
                  <a16:creationId xmlns:a16="http://schemas.microsoft.com/office/drawing/2014/main" id="{B8A74C7E-9D46-C03B-A336-46D65A7307FF}"/>
                </a:ext>
              </a:extLst>
            </p:cNvPr>
            <p:cNvSpPr>
              <a:spLocks noChangeArrowheads="1"/>
            </p:cNvSpPr>
            <p:nvPr/>
          </p:nvSpPr>
          <p:spPr bwMode="auto">
            <a:xfrm>
              <a:off x="6609993" y="2612553"/>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66" name="Oval 35">
              <a:extLst>
                <a:ext uri="{FF2B5EF4-FFF2-40B4-BE49-F238E27FC236}">
                  <a16:creationId xmlns:a16="http://schemas.microsoft.com/office/drawing/2014/main" id="{86D81080-D98E-B7E0-F0B9-368CB05A443F}"/>
                </a:ext>
              </a:extLst>
            </p:cNvPr>
            <p:cNvSpPr>
              <a:spLocks noChangeArrowheads="1"/>
            </p:cNvSpPr>
            <p:nvPr/>
          </p:nvSpPr>
          <p:spPr bwMode="auto">
            <a:xfrm>
              <a:off x="6470710" y="2794066"/>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67" name="Oval 35">
              <a:extLst>
                <a:ext uri="{FF2B5EF4-FFF2-40B4-BE49-F238E27FC236}">
                  <a16:creationId xmlns:a16="http://schemas.microsoft.com/office/drawing/2014/main" id="{3F31926C-C89D-1866-1C2A-9407188305DC}"/>
                </a:ext>
              </a:extLst>
            </p:cNvPr>
            <p:cNvSpPr>
              <a:spLocks noChangeArrowheads="1"/>
            </p:cNvSpPr>
            <p:nvPr/>
          </p:nvSpPr>
          <p:spPr bwMode="auto">
            <a:xfrm>
              <a:off x="6611273" y="2788457"/>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68" name="Oval 35">
              <a:extLst>
                <a:ext uri="{FF2B5EF4-FFF2-40B4-BE49-F238E27FC236}">
                  <a16:creationId xmlns:a16="http://schemas.microsoft.com/office/drawing/2014/main" id="{3F7C5FE9-3032-A2F5-FE6C-8FF3B6017067}"/>
                </a:ext>
              </a:extLst>
            </p:cNvPr>
            <p:cNvSpPr>
              <a:spLocks noChangeArrowheads="1"/>
            </p:cNvSpPr>
            <p:nvPr/>
          </p:nvSpPr>
          <p:spPr bwMode="auto">
            <a:xfrm>
              <a:off x="5720804" y="3493820"/>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69" name="Oval 35">
              <a:extLst>
                <a:ext uri="{FF2B5EF4-FFF2-40B4-BE49-F238E27FC236}">
                  <a16:creationId xmlns:a16="http://schemas.microsoft.com/office/drawing/2014/main" id="{7F471A73-84F8-9DCE-A951-01387A735FEC}"/>
                </a:ext>
              </a:extLst>
            </p:cNvPr>
            <p:cNvSpPr>
              <a:spLocks noChangeArrowheads="1"/>
            </p:cNvSpPr>
            <p:nvPr/>
          </p:nvSpPr>
          <p:spPr bwMode="auto">
            <a:xfrm>
              <a:off x="6814090" y="3195475"/>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70" name="Oval 35">
              <a:extLst>
                <a:ext uri="{FF2B5EF4-FFF2-40B4-BE49-F238E27FC236}">
                  <a16:creationId xmlns:a16="http://schemas.microsoft.com/office/drawing/2014/main" id="{7D9C99B6-93E1-9592-C94E-C186482C2131}"/>
                </a:ext>
              </a:extLst>
            </p:cNvPr>
            <p:cNvSpPr>
              <a:spLocks noChangeArrowheads="1"/>
            </p:cNvSpPr>
            <p:nvPr/>
          </p:nvSpPr>
          <p:spPr bwMode="auto">
            <a:xfrm>
              <a:off x="6663871" y="3195476"/>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71" name="Oval 35">
              <a:extLst>
                <a:ext uri="{FF2B5EF4-FFF2-40B4-BE49-F238E27FC236}">
                  <a16:creationId xmlns:a16="http://schemas.microsoft.com/office/drawing/2014/main" id="{3F8554D9-9D8D-F31A-AF63-E3F4C665B025}"/>
                </a:ext>
              </a:extLst>
            </p:cNvPr>
            <p:cNvSpPr>
              <a:spLocks noChangeArrowheads="1"/>
            </p:cNvSpPr>
            <p:nvPr/>
          </p:nvSpPr>
          <p:spPr bwMode="auto">
            <a:xfrm>
              <a:off x="6931600" y="3688150"/>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72" name="Oval 35">
              <a:extLst>
                <a:ext uri="{FF2B5EF4-FFF2-40B4-BE49-F238E27FC236}">
                  <a16:creationId xmlns:a16="http://schemas.microsoft.com/office/drawing/2014/main" id="{56F47810-5DA4-B63F-335B-83812CC08031}"/>
                </a:ext>
              </a:extLst>
            </p:cNvPr>
            <p:cNvSpPr>
              <a:spLocks noChangeArrowheads="1"/>
            </p:cNvSpPr>
            <p:nvPr/>
          </p:nvSpPr>
          <p:spPr bwMode="auto">
            <a:xfrm>
              <a:off x="6289423" y="3363475"/>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73" name="Oval 35">
              <a:extLst>
                <a:ext uri="{FF2B5EF4-FFF2-40B4-BE49-F238E27FC236}">
                  <a16:creationId xmlns:a16="http://schemas.microsoft.com/office/drawing/2014/main" id="{7A3CEAF5-0BA8-BA30-D7ED-19BE66CAEEBD}"/>
                </a:ext>
              </a:extLst>
            </p:cNvPr>
            <p:cNvSpPr>
              <a:spLocks noChangeArrowheads="1"/>
            </p:cNvSpPr>
            <p:nvPr/>
          </p:nvSpPr>
          <p:spPr bwMode="auto">
            <a:xfrm>
              <a:off x="5897460" y="3509786"/>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74" name="Oval 35">
              <a:extLst>
                <a:ext uri="{FF2B5EF4-FFF2-40B4-BE49-F238E27FC236}">
                  <a16:creationId xmlns:a16="http://schemas.microsoft.com/office/drawing/2014/main" id="{13C99D64-2582-5E2A-17CD-550CF9133428}"/>
                </a:ext>
              </a:extLst>
            </p:cNvPr>
            <p:cNvSpPr>
              <a:spLocks noChangeArrowheads="1"/>
            </p:cNvSpPr>
            <p:nvPr/>
          </p:nvSpPr>
          <p:spPr bwMode="auto">
            <a:xfrm>
              <a:off x="7343024" y="4667898"/>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75" name="Oval 35">
              <a:extLst>
                <a:ext uri="{FF2B5EF4-FFF2-40B4-BE49-F238E27FC236}">
                  <a16:creationId xmlns:a16="http://schemas.microsoft.com/office/drawing/2014/main" id="{A3CFFC4B-AD19-117B-1C6C-2BD7EA43626B}"/>
                </a:ext>
              </a:extLst>
            </p:cNvPr>
            <p:cNvSpPr>
              <a:spLocks noChangeArrowheads="1"/>
            </p:cNvSpPr>
            <p:nvPr/>
          </p:nvSpPr>
          <p:spPr bwMode="auto">
            <a:xfrm>
              <a:off x="7194606" y="4629601"/>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76" name="Oval 35">
              <a:extLst>
                <a:ext uri="{FF2B5EF4-FFF2-40B4-BE49-F238E27FC236}">
                  <a16:creationId xmlns:a16="http://schemas.microsoft.com/office/drawing/2014/main" id="{2C0DAEF9-6C81-6892-6296-1E5E9EEC58D2}"/>
                </a:ext>
              </a:extLst>
            </p:cNvPr>
            <p:cNvSpPr>
              <a:spLocks noChangeArrowheads="1"/>
            </p:cNvSpPr>
            <p:nvPr/>
          </p:nvSpPr>
          <p:spPr bwMode="auto">
            <a:xfrm>
              <a:off x="7433165" y="4490968"/>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77" name="Oval 35">
              <a:extLst>
                <a:ext uri="{FF2B5EF4-FFF2-40B4-BE49-F238E27FC236}">
                  <a16:creationId xmlns:a16="http://schemas.microsoft.com/office/drawing/2014/main" id="{2A2D7878-CBDD-7FB7-3CD5-3572BC5E8F69}"/>
                </a:ext>
              </a:extLst>
            </p:cNvPr>
            <p:cNvSpPr>
              <a:spLocks noChangeArrowheads="1"/>
            </p:cNvSpPr>
            <p:nvPr/>
          </p:nvSpPr>
          <p:spPr bwMode="auto">
            <a:xfrm>
              <a:off x="5804754" y="2792619"/>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78" name="Oval 35">
              <a:extLst>
                <a:ext uri="{FF2B5EF4-FFF2-40B4-BE49-F238E27FC236}">
                  <a16:creationId xmlns:a16="http://schemas.microsoft.com/office/drawing/2014/main" id="{531612FC-C446-9C76-B957-60AEA57AB6FA}"/>
                </a:ext>
              </a:extLst>
            </p:cNvPr>
            <p:cNvSpPr>
              <a:spLocks noChangeArrowheads="1"/>
            </p:cNvSpPr>
            <p:nvPr/>
          </p:nvSpPr>
          <p:spPr bwMode="auto">
            <a:xfrm>
              <a:off x="5638071" y="2800684"/>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79" name="Oval 35">
              <a:extLst>
                <a:ext uri="{FF2B5EF4-FFF2-40B4-BE49-F238E27FC236}">
                  <a16:creationId xmlns:a16="http://schemas.microsoft.com/office/drawing/2014/main" id="{53E65B88-0931-B470-C586-380A49A4233C}"/>
                </a:ext>
              </a:extLst>
            </p:cNvPr>
            <p:cNvSpPr>
              <a:spLocks noChangeArrowheads="1"/>
            </p:cNvSpPr>
            <p:nvPr/>
          </p:nvSpPr>
          <p:spPr bwMode="auto">
            <a:xfrm>
              <a:off x="6026576" y="3011537"/>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80" name="Oval 35">
              <a:extLst>
                <a:ext uri="{FF2B5EF4-FFF2-40B4-BE49-F238E27FC236}">
                  <a16:creationId xmlns:a16="http://schemas.microsoft.com/office/drawing/2014/main" id="{F9C4AC57-ED83-F50F-E7E0-8EF7354630AB}"/>
                </a:ext>
              </a:extLst>
            </p:cNvPr>
            <p:cNvSpPr>
              <a:spLocks noChangeArrowheads="1"/>
            </p:cNvSpPr>
            <p:nvPr/>
          </p:nvSpPr>
          <p:spPr bwMode="auto">
            <a:xfrm>
              <a:off x="5887518" y="3011538"/>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81" name="Oval 35">
              <a:extLst>
                <a:ext uri="{FF2B5EF4-FFF2-40B4-BE49-F238E27FC236}">
                  <a16:creationId xmlns:a16="http://schemas.microsoft.com/office/drawing/2014/main" id="{30400A85-7776-8C64-B3F3-A6190E010758}"/>
                </a:ext>
              </a:extLst>
            </p:cNvPr>
            <p:cNvSpPr>
              <a:spLocks noChangeArrowheads="1"/>
            </p:cNvSpPr>
            <p:nvPr/>
          </p:nvSpPr>
          <p:spPr bwMode="auto">
            <a:xfrm>
              <a:off x="5717350" y="2997712"/>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82" name="Oval 35">
              <a:extLst>
                <a:ext uri="{FF2B5EF4-FFF2-40B4-BE49-F238E27FC236}">
                  <a16:creationId xmlns:a16="http://schemas.microsoft.com/office/drawing/2014/main" id="{37B5093B-F002-A198-1C9B-4F23D3CBE3D3}"/>
                </a:ext>
              </a:extLst>
            </p:cNvPr>
            <p:cNvSpPr>
              <a:spLocks noChangeArrowheads="1"/>
            </p:cNvSpPr>
            <p:nvPr/>
          </p:nvSpPr>
          <p:spPr bwMode="auto">
            <a:xfrm>
              <a:off x="6012688" y="2771984"/>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83" name="Oval 35">
              <a:extLst>
                <a:ext uri="{FF2B5EF4-FFF2-40B4-BE49-F238E27FC236}">
                  <a16:creationId xmlns:a16="http://schemas.microsoft.com/office/drawing/2014/main" id="{2B0B3A8A-5E45-EE41-0C99-FA38A5EB059E}"/>
                </a:ext>
              </a:extLst>
            </p:cNvPr>
            <p:cNvSpPr>
              <a:spLocks noChangeArrowheads="1"/>
            </p:cNvSpPr>
            <p:nvPr/>
          </p:nvSpPr>
          <p:spPr bwMode="auto">
            <a:xfrm>
              <a:off x="6596699" y="3451127"/>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84" name="Oval 35">
              <a:extLst>
                <a:ext uri="{FF2B5EF4-FFF2-40B4-BE49-F238E27FC236}">
                  <a16:creationId xmlns:a16="http://schemas.microsoft.com/office/drawing/2014/main" id="{0B9215BC-317D-3C85-B3DF-2ADBCD5D3B67}"/>
                </a:ext>
              </a:extLst>
            </p:cNvPr>
            <p:cNvSpPr>
              <a:spLocks noChangeArrowheads="1"/>
            </p:cNvSpPr>
            <p:nvPr/>
          </p:nvSpPr>
          <p:spPr bwMode="auto">
            <a:xfrm>
              <a:off x="6698602" y="3741278"/>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sp>
          <p:nvSpPr>
            <p:cNvPr id="85" name="Oval 35">
              <a:extLst>
                <a:ext uri="{FF2B5EF4-FFF2-40B4-BE49-F238E27FC236}">
                  <a16:creationId xmlns:a16="http://schemas.microsoft.com/office/drawing/2014/main" id="{7C2C8DF8-6D3E-E369-04D2-EF1FF7A3C6A6}"/>
                </a:ext>
              </a:extLst>
            </p:cNvPr>
            <p:cNvSpPr>
              <a:spLocks noChangeArrowheads="1"/>
            </p:cNvSpPr>
            <p:nvPr/>
          </p:nvSpPr>
          <p:spPr bwMode="auto">
            <a:xfrm>
              <a:off x="7524754" y="4683775"/>
              <a:ext cx="151126" cy="175305"/>
            </a:xfrm>
            <a:prstGeom prst="ellipse">
              <a:avLst/>
            </a:prstGeom>
            <a:solidFill>
              <a:srgbClr val="00B050"/>
            </a:solidFill>
            <a:ln w="9525">
              <a:solidFill>
                <a:srgbClr val="000000"/>
              </a:solidFill>
              <a:round/>
              <a:headEnd/>
              <a:tailEnd/>
            </a:ln>
          </p:spPr>
          <p:txBody>
            <a:bodyPr wrap="none" anchor="ctr"/>
            <a:lstStyle/>
            <a:p>
              <a:pPr defTabSz="685766" fontAlgn="auto">
                <a:spcBef>
                  <a:spcPts val="0"/>
                </a:spcBef>
                <a:spcAft>
                  <a:spcPts val="0"/>
                </a:spcAft>
                <a:defRPr/>
              </a:pPr>
              <a:endParaRPr lang="en-US" sz="1013">
                <a:solidFill>
                  <a:srgbClr val="000000"/>
                </a:solidFill>
                <a:latin typeface="Arial" panose="020B0604020202020204"/>
                <a:ea typeface="+mn-ea"/>
              </a:endParaRPr>
            </a:p>
          </p:txBody>
        </p:sp>
      </p:grpSp>
      <p:sp>
        <p:nvSpPr>
          <p:cNvPr id="87" name="Tekstvak 86">
            <a:extLst>
              <a:ext uri="{FF2B5EF4-FFF2-40B4-BE49-F238E27FC236}">
                <a16:creationId xmlns:a16="http://schemas.microsoft.com/office/drawing/2014/main" id="{5083670C-2627-F532-B75F-CEF2651399D7}"/>
              </a:ext>
            </a:extLst>
          </p:cNvPr>
          <p:cNvSpPr txBox="1"/>
          <p:nvPr/>
        </p:nvSpPr>
        <p:spPr>
          <a:xfrm>
            <a:off x="3517371" y="225966"/>
            <a:ext cx="4572000" cy="300082"/>
          </a:xfrm>
          <a:prstGeom prst="rect">
            <a:avLst/>
          </a:prstGeom>
          <a:noFill/>
        </p:spPr>
        <p:txBody>
          <a:bodyPr wrap="square">
            <a:spAutoFit/>
          </a:bodyPr>
          <a:lstStyle/>
          <a:p>
            <a:r>
              <a:rPr lang="en-US" sz="1350" dirty="0">
                <a:solidFill>
                  <a:srgbClr val="46474E"/>
                </a:solidFill>
                <a:latin typeface="Avenir Next LT Pro"/>
              </a:rPr>
              <a:t>32 </a:t>
            </a:r>
            <a:r>
              <a:rPr lang="en-US" sz="1350" dirty="0" err="1">
                <a:solidFill>
                  <a:srgbClr val="46474E"/>
                </a:solidFill>
                <a:latin typeface="Avenir Next LT Pro"/>
              </a:rPr>
              <a:t>ziekenhuizen</a:t>
            </a:r>
            <a:r>
              <a:rPr lang="en-US" sz="1350" dirty="0">
                <a:solidFill>
                  <a:srgbClr val="46474E"/>
                </a:solidFill>
                <a:latin typeface="Avenir Next LT Pro"/>
              </a:rPr>
              <a:t> – 47 </a:t>
            </a:r>
            <a:r>
              <a:rPr lang="en-US" sz="1350" dirty="0" err="1">
                <a:solidFill>
                  <a:srgbClr val="46474E"/>
                </a:solidFill>
                <a:latin typeface="Avenir Next LT Pro"/>
              </a:rPr>
              <a:t>systemen</a:t>
            </a:r>
            <a:endParaRPr lang="nl-NL" sz="1800" dirty="0"/>
          </a:p>
        </p:txBody>
      </p:sp>
    </p:spTree>
    <p:extLst>
      <p:ext uri="{BB962C8B-B14F-4D97-AF65-F5344CB8AC3E}">
        <p14:creationId xmlns:p14="http://schemas.microsoft.com/office/powerpoint/2010/main" val="425032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ndertitel 3">
            <a:extLst>
              <a:ext uri="{FF2B5EF4-FFF2-40B4-BE49-F238E27FC236}">
                <a16:creationId xmlns:a16="http://schemas.microsoft.com/office/drawing/2014/main" id="{C10B5826-6C11-735C-B7C9-47FF905B0A3F}"/>
              </a:ext>
            </a:extLst>
          </p:cNvPr>
          <p:cNvSpPr>
            <a:spLocks noGrp="1"/>
          </p:cNvSpPr>
          <p:nvPr>
            <p:ph type="subTitle" idx="1"/>
          </p:nvPr>
        </p:nvSpPr>
        <p:spPr>
          <a:xfrm>
            <a:off x="727665" y="2878137"/>
            <a:ext cx="7402749" cy="1752600"/>
          </a:xfrm>
        </p:spPr>
        <p:txBody>
          <a:bodyPr/>
          <a:lstStyle/>
          <a:p>
            <a:r>
              <a:rPr lang="en-US" sz="1400" dirty="0"/>
              <a:t>M.R. Visser, F.J. Amelung, T.E. Hendriks, R. den Boer, M.J.P. Burbach, F.J. </a:t>
            </a:r>
            <a:r>
              <a:rPr lang="en-US" sz="1400" dirty="0" err="1"/>
              <a:t>Voskens</a:t>
            </a:r>
            <a:r>
              <a:rPr lang="en-US" sz="1400" dirty="0"/>
              <a:t>, M.R. de Graaff, N. Wolfhagen, Q.I. </a:t>
            </a:r>
            <a:r>
              <a:rPr lang="en-US" sz="1400" dirty="0" err="1"/>
              <a:t>Molenaar</a:t>
            </a:r>
            <a:r>
              <a:rPr lang="en-US" sz="1400" dirty="0"/>
              <a:t>, K. Hartemink, A.F.T.M. Verhagen, M.S.L. </a:t>
            </a:r>
            <a:r>
              <a:rPr lang="en-US" sz="1400" dirty="0" err="1"/>
              <a:t>Liem</a:t>
            </a:r>
            <a:r>
              <a:rPr lang="en-US" sz="1400" dirty="0"/>
              <a:t>, J. </a:t>
            </a:r>
            <a:r>
              <a:rPr lang="en-US" sz="1400" dirty="0" err="1"/>
              <a:t>Hagendoorn</a:t>
            </a:r>
            <a:r>
              <a:rPr lang="en-US" sz="1400" dirty="0"/>
              <a:t>, R.J. </a:t>
            </a:r>
            <a:r>
              <a:rPr lang="en-US" sz="1400" dirty="0" err="1"/>
              <a:t>Swijnenburg</a:t>
            </a:r>
            <a:r>
              <a:rPr lang="en-US" sz="1400" dirty="0"/>
              <a:t>, M.G.H. Besselink, R. van Hillegersberg, J.P. Ruurda &amp; DPCA, DHBA, DLCA-S, DUCA, </a:t>
            </a:r>
            <a:r>
              <a:rPr lang="en-US" sz="1400" dirty="0" err="1"/>
              <a:t>Werkgroep</a:t>
            </a:r>
            <a:r>
              <a:rPr lang="en-US" sz="1400" dirty="0"/>
              <a:t> </a:t>
            </a:r>
            <a:r>
              <a:rPr lang="en-US" sz="1400" dirty="0" err="1"/>
              <a:t>Robotchirurgie</a:t>
            </a:r>
            <a:endParaRPr lang="nl-NL" sz="1400" dirty="0"/>
          </a:p>
        </p:txBody>
      </p:sp>
      <p:pic>
        <p:nvPicPr>
          <p:cNvPr id="5" name="Tijdelijke aanduiding voor inhoud 4" descr="Afbeelding met Lettertype, Graphics, logo, grafische vormgeving&#10;&#10;Automatisch gegenereerde beschrijving">
            <a:extLst>
              <a:ext uri="{FF2B5EF4-FFF2-40B4-BE49-F238E27FC236}">
                <a16:creationId xmlns:a16="http://schemas.microsoft.com/office/drawing/2014/main" id="{B9EE8261-F2BF-918B-CBA3-8C4A363A394C}"/>
              </a:ext>
            </a:extLst>
          </p:cNvPr>
          <p:cNvPicPr>
            <a:picLocks noGrp="1" noChangeAspect="1"/>
          </p:cNvPicPr>
          <p:nvPr>
            <p:ph idx="4294967295"/>
          </p:nvPr>
        </p:nvPicPr>
        <p:blipFill>
          <a:blip r:embed="rId2"/>
          <a:stretch>
            <a:fillRect/>
          </a:stretch>
        </p:blipFill>
        <p:spPr>
          <a:xfrm>
            <a:off x="5022663" y="4582925"/>
            <a:ext cx="1533525" cy="479425"/>
          </a:xfrm>
          <a:prstGeom prst="rect">
            <a:avLst/>
          </a:prstGeom>
        </p:spPr>
      </p:pic>
      <p:sp>
        <p:nvSpPr>
          <p:cNvPr id="7" name="Titel 6">
            <a:extLst>
              <a:ext uri="{FF2B5EF4-FFF2-40B4-BE49-F238E27FC236}">
                <a16:creationId xmlns:a16="http://schemas.microsoft.com/office/drawing/2014/main" id="{5D9E4DD9-9140-F937-FD63-63F8C77D6E0A}"/>
              </a:ext>
            </a:extLst>
          </p:cNvPr>
          <p:cNvSpPr>
            <a:spLocks noGrp="1"/>
          </p:cNvSpPr>
          <p:nvPr>
            <p:ph type="ctrTitle"/>
          </p:nvPr>
        </p:nvSpPr>
        <p:spPr>
          <a:xfrm>
            <a:off x="787430" y="1380856"/>
            <a:ext cx="7402748" cy="782344"/>
          </a:xfrm>
        </p:spPr>
        <p:txBody>
          <a:bodyPr/>
          <a:lstStyle/>
          <a:p>
            <a:r>
              <a:rPr lang="en-US" sz="2800" dirty="0">
                <a:solidFill>
                  <a:schemeClr val="bg1"/>
                </a:solidFill>
              </a:rPr>
              <a:t>De </a:t>
            </a:r>
            <a:r>
              <a:rPr lang="en-US" sz="2800" dirty="0" err="1">
                <a:solidFill>
                  <a:schemeClr val="bg1"/>
                </a:solidFill>
              </a:rPr>
              <a:t>opmars</a:t>
            </a:r>
            <a:r>
              <a:rPr lang="en-US" sz="2800" dirty="0">
                <a:solidFill>
                  <a:schemeClr val="bg1"/>
                </a:solidFill>
              </a:rPr>
              <a:t> van </a:t>
            </a:r>
            <a:r>
              <a:rPr lang="en-US" sz="2800" dirty="0" err="1">
                <a:solidFill>
                  <a:schemeClr val="bg1"/>
                </a:solidFill>
              </a:rPr>
              <a:t>laag</a:t>
            </a:r>
            <a:r>
              <a:rPr lang="en-US" sz="2800" dirty="0">
                <a:solidFill>
                  <a:schemeClr val="bg1"/>
                </a:solidFill>
              </a:rPr>
              <a:t>-volume </a:t>
            </a:r>
            <a:r>
              <a:rPr lang="en-US" sz="2800" dirty="0" err="1">
                <a:solidFill>
                  <a:schemeClr val="bg1"/>
                </a:solidFill>
              </a:rPr>
              <a:t>hoog-complexe</a:t>
            </a:r>
            <a:r>
              <a:rPr lang="en-US" sz="2800" dirty="0">
                <a:solidFill>
                  <a:schemeClr val="bg1"/>
                </a:solidFill>
              </a:rPr>
              <a:t> </a:t>
            </a:r>
            <a:r>
              <a:rPr lang="en-US" sz="2800" dirty="0" err="1">
                <a:solidFill>
                  <a:schemeClr val="bg1"/>
                </a:solidFill>
              </a:rPr>
              <a:t>robotchirurgie</a:t>
            </a:r>
            <a:r>
              <a:rPr lang="en-US" sz="2800" dirty="0">
                <a:solidFill>
                  <a:schemeClr val="bg1"/>
                </a:solidFill>
              </a:rPr>
              <a:t> in Nederland</a:t>
            </a:r>
            <a:br>
              <a:rPr lang="nl-NL" sz="2800" dirty="0">
                <a:solidFill>
                  <a:schemeClr val="bg1"/>
                </a:solidFill>
              </a:rPr>
            </a:br>
            <a:endParaRPr lang="nl-NL" sz="2800" dirty="0"/>
          </a:p>
        </p:txBody>
      </p:sp>
    </p:spTree>
    <p:extLst>
      <p:ext uri="{BB962C8B-B14F-4D97-AF65-F5344CB8AC3E}">
        <p14:creationId xmlns:p14="http://schemas.microsoft.com/office/powerpoint/2010/main" val="1098185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548770C-E3FB-A23F-41AC-94B1B0A5666B}"/>
              </a:ext>
            </a:extLst>
          </p:cNvPr>
          <p:cNvSpPr>
            <a:spLocks noGrp="1"/>
          </p:cNvSpPr>
          <p:nvPr>
            <p:ph type="title"/>
          </p:nvPr>
        </p:nvSpPr>
        <p:spPr/>
        <p:txBody>
          <a:bodyPr/>
          <a:lstStyle/>
          <a:p>
            <a:pPr algn="ctr"/>
            <a:r>
              <a:rPr lang="en-US" dirty="0" err="1"/>
              <a:t>Resultaten</a:t>
            </a:r>
            <a:br>
              <a:rPr lang="en-US" dirty="0"/>
            </a:br>
            <a:r>
              <a:rPr lang="en-US" sz="2000" dirty="0" err="1"/>
              <a:t>UpperGI</a:t>
            </a:r>
            <a:endParaRPr lang="nl-NL" dirty="0"/>
          </a:p>
        </p:txBody>
      </p:sp>
      <p:sp>
        <p:nvSpPr>
          <p:cNvPr id="4" name="Tijdelijke aanduiding voor inhoud 3">
            <a:extLst>
              <a:ext uri="{FF2B5EF4-FFF2-40B4-BE49-F238E27FC236}">
                <a16:creationId xmlns:a16="http://schemas.microsoft.com/office/drawing/2014/main" id="{DE6036DA-EA3B-4D4D-869D-EE97AA385720}"/>
              </a:ext>
            </a:extLst>
          </p:cNvPr>
          <p:cNvSpPr>
            <a:spLocks noGrp="1"/>
          </p:cNvSpPr>
          <p:nvPr>
            <p:ph idx="1"/>
          </p:nvPr>
        </p:nvSpPr>
        <p:spPr/>
        <p:txBody>
          <a:bodyPr lIns="68580" tIns="34290" rIns="68580" bIns="34290" anchor="t"/>
          <a:lstStyle/>
          <a:p>
            <a:pPr marL="457200" lvl="1" indent="-257175"/>
            <a:endParaRPr lang="nl-NL" sz="450" dirty="0">
              <a:solidFill>
                <a:schemeClr val="bg2"/>
              </a:solidFill>
              <a:cs typeface="Calibri Light"/>
            </a:endParaRPr>
          </a:p>
          <a:p>
            <a:pPr marL="457200" lvl="1" indent="-257175"/>
            <a:endParaRPr lang="en-US" sz="1650" dirty="0">
              <a:solidFill>
                <a:schemeClr val="bg2"/>
              </a:solidFill>
              <a:cs typeface="Calibri Light"/>
            </a:endParaRPr>
          </a:p>
        </p:txBody>
      </p:sp>
      <p:graphicFrame>
        <p:nvGraphicFramePr>
          <p:cNvPr id="2" name="Grafiek 1">
            <a:extLst>
              <a:ext uri="{FF2B5EF4-FFF2-40B4-BE49-F238E27FC236}">
                <a16:creationId xmlns:a16="http://schemas.microsoft.com/office/drawing/2014/main" id="{B2684DA6-8E3A-43EA-88A5-30B996B44100}"/>
              </a:ext>
            </a:extLst>
          </p:cNvPr>
          <p:cNvGraphicFramePr>
            <a:graphicFrameLocks/>
          </p:cNvGraphicFramePr>
          <p:nvPr>
            <p:extLst>
              <p:ext uri="{D42A27DB-BD31-4B8C-83A1-F6EECF244321}">
                <p14:modId xmlns:p14="http://schemas.microsoft.com/office/powerpoint/2010/main" val="2317332353"/>
              </p:ext>
            </p:extLst>
          </p:nvPr>
        </p:nvGraphicFramePr>
        <p:xfrm>
          <a:off x="1169622" y="1392283"/>
          <a:ext cx="6615735" cy="3489974"/>
        </p:xfrm>
        <a:graphic>
          <a:graphicData uri="http://schemas.openxmlformats.org/drawingml/2006/chart">
            <c:chart xmlns:c="http://schemas.openxmlformats.org/drawingml/2006/chart" xmlns:r="http://schemas.openxmlformats.org/officeDocument/2006/relationships" r:id="rId3"/>
          </a:graphicData>
        </a:graphic>
      </p:graphicFrame>
      <p:pic>
        <p:nvPicPr>
          <p:cNvPr id="7" name="Tijdelijke aanduiding voor inhoud 4" descr="Afbeelding met Lettertype, Graphics, logo, grafische vormgeving&#10;&#10;Automatisch gegenereerde beschrijving">
            <a:extLst>
              <a:ext uri="{FF2B5EF4-FFF2-40B4-BE49-F238E27FC236}">
                <a16:creationId xmlns:a16="http://schemas.microsoft.com/office/drawing/2014/main" id="{6602C623-A10B-970C-CCD7-3DC4601DA721}"/>
              </a:ext>
            </a:extLst>
          </p:cNvPr>
          <p:cNvPicPr>
            <a:picLocks noChangeAspect="1"/>
          </p:cNvPicPr>
          <p:nvPr/>
        </p:nvPicPr>
        <p:blipFill>
          <a:blip r:embed="rId4"/>
          <a:stretch>
            <a:fillRect/>
          </a:stretch>
        </p:blipFill>
        <p:spPr>
          <a:xfrm>
            <a:off x="7604133" y="225749"/>
            <a:ext cx="1533533" cy="479534"/>
          </a:xfrm>
          <a:prstGeom prst="rect">
            <a:avLst/>
          </a:prstGeom>
        </p:spPr>
      </p:pic>
    </p:spTree>
    <p:extLst>
      <p:ext uri="{BB962C8B-B14F-4D97-AF65-F5344CB8AC3E}">
        <p14:creationId xmlns:p14="http://schemas.microsoft.com/office/powerpoint/2010/main" val="485609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53D18A-A4EE-5D39-88BA-41387B768FD7}"/>
              </a:ext>
            </a:extLst>
          </p:cNvPr>
          <p:cNvSpPr>
            <a:spLocks noGrp="1"/>
          </p:cNvSpPr>
          <p:nvPr>
            <p:ph type="title"/>
          </p:nvPr>
        </p:nvSpPr>
        <p:spPr/>
        <p:txBody>
          <a:bodyPr/>
          <a:lstStyle/>
          <a:p>
            <a:pPr algn="ctr"/>
            <a:r>
              <a:rPr lang="en-US" dirty="0" err="1"/>
              <a:t>Resultaten</a:t>
            </a:r>
            <a:br>
              <a:rPr lang="en-US" dirty="0"/>
            </a:br>
            <a:r>
              <a:rPr lang="en-US" sz="2000" dirty="0" err="1"/>
              <a:t>UpperGI</a:t>
            </a:r>
            <a:endParaRPr lang="nl-NL" dirty="0"/>
          </a:p>
        </p:txBody>
      </p:sp>
      <p:sp>
        <p:nvSpPr>
          <p:cNvPr id="4" name="Tijdelijke aanduiding voor inhoud 3">
            <a:extLst>
              <a:ext uri="{FF2B5EF4-FFF2-40B4-BE49-F238E27FC236}">
                <a16:creationId xmlns:a16="http://schemas.microsoft.com/office/drawing/2014/main" id="{DE6036DA-EA3B-4D4D-869D-EE97AA385720}"/>
              </a:ext>
            </a:extLst>
          </p:cNvPr>
          <p:cNvSpPr>
            <a:spLocks noGrp="1"/>
          </p:cNvSpPr>
          <p:nvPr>
            <p:ph idx="1"/>
          </p:nvPr>
        </p:nvSpPr>
        <p:spPr/>
        <p:txBody>
          <a:bodyPr lIns="68580" tIns="34290" rIns="68580" bIns="34290" anchor="t"/>
          <a:lstStyle/>
          <a:p>
            <a:pPr marL="457200" lvl="1" indent="-257175"/>
            <a:endParaRPr lang="nl-NL" sz="450" dirty="0">
              <a:solidFill>
                <a:schemeClr val="bg2"/>
              </a:solidFill>
              <a:cs typeface="Calibri Light"/>
            </a:endParaRPr>
          </a:p>
          <a:p>
            <a:pPr marL="457200" lvl="1" indent="-257175"/>
            <a:endParaRPr lang="en-US" sz="1650" dirty="0">
              <a:solidFill>
                <a:schemeClr val="bg2"/>
              </a:solidFill>
              <a:cs typeface="Calibri Light"/>
            </a:endParaRPr>
          </a:p>
        </p:txBody>
      </p:sp>
      <p:graphicFrame>
        <p:nvGraphicFramePr>
          <p:cNvPr id="3" name="Grafiek 2">
            <a:extLst>
              <a:ext uri="{FF2B5EF4-FFF2-40B4-BE49-F238E27FC236}">
                <a16:creationId xmlns:a16="http://schemas.microsoft.com/office/drawing/2014/main" id="{73284886-E580-4A53-A1CA-D4385185C9EC}"/>
              </a:ext>
            </a:extLst>
          </p:cNvPr>
          <p:cNvGraphicFramePr>
            <a:graphicFrameLocks/>
          </p:cNvGraphicFramePr>
          <p:nvPr>
            <p:extLst>
              <p:ext uri="{D42A27DB-BD31-4B8C-83A1-F6EECF244321}">
                <p14:modId xmlns:p14="http://schemas.microsoft.com/office/powerpoint/2010/main" val="3755645007"/>
              </p:ext>
            </p:extLst>
          </p:nvPr>
        </p:nvGraphicFramePr>
        <p:xfrm>
          <a:off x="359532" y="1473962"/>
          <a:ext cx="4094621" cy="3182947"/>
        </p:xfrm>
        <a:graphic>
          <a:graphicData uri="http://schemas.openxmlformats.org/drawingml/2006/chart">
            <c:chart xmlns:c="http://schemas.openxmlformats.org/drawingml/2006/chart" xmlns:r="http://schemas.openxmlformats.org/officeDocument/2006/relationships" r:id="rId3"/>
          </a:graphicData>
        </a:graphic>
      </p:graphicFrame>
      <p:sp>
        <p:nvSpPr>
          <p:cNvPr id="7" name="Rechthoek 6">
            <a:extLst>
              <a:ext uri="{FF2B5EF4-FFF2-40B4-BE49-F238E27FC236}">
                <a16:creationId xmlns:a16="http://schemas.microsoft.com/office/drawing/2014/main" id="{B63AE6B9-72AC-D357-1401-3BD2CFA32CB2}"/>
              </a:ext>
            </a:extLst>
          </p:cNvPr>
          <p:cNvSpPr/>
          <p:nvPr/>
        </p:nvSpPr>
        <p:spPr>
          <a:xfrm>
            <a:off x="8347166" y="4291149"/>
            <a:ext cx="535577" cy="626602"/>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graphicFrame>
        <p:nvGraphicFramePr>
          <p:cNvPr id="8" name="Grafiek 7">
            <a:extLst>
              <a:ext uri="{FF2B5EF4-FFF2-40B4-BE49-F238E27FC236}">
                <a16:creationId xmlns:a16="http://schemas.microsoft.com/office/drawing/2014/main" id="{15FB513B-6CE6-48F3-A8C0-55F2F6008C9D}"/>
              </a:ext>
            </a:extLst>
          </p:cNvPr>
          <p:cNvGraphicFramePr>
            <a:graphicFrameLocks/>
          </p:cNvGraphicFramePr>
          <p:nvPr>
            <p:extLst>
              <p:ext uri="{D42A27DB-BD31-4B8C-83A1-F6EECF244321}">
                <p14:modId xmlns:p14="http://schemas.microsoft.com/office/powerpoint/2010/main" val="940043724"/>
              </p:ext>
            </p:extLst>
          </p:nvPr>
        </p:nvGraphicFramePr>
        <p:xfrm>
          <a:off x="4850290" y="1473962"/>
          <a:ext cx="3934178" cy="3182946"/>
        </p:xfrm>
        <a:graphic>
          <a:graphicData uri="http://schemas.openxmlformats.org/drawingml/2006/chart">
            <c:chart xmlns:c="http://schemas.openxmlformats.org/drawingml/2006/chart" xmlns:r="http://schemas.openxmlformats.org/officeDocument/2006/relationships" r:id="rId4"/>
          </a:graphicData>
        </a:graphic>
      </p:graphicFrame>
      <p:pic>
        <p:nvPicPr>
          <p:cNvPr id="9" name="Tijdelijke aanduiding voor inhoud 4" descr="Afbeelding met Lettertype, Graphics, logo, grafische vormgeving&#10;&#10;Automatisch gegenereerde beschrijving">
            <a:extLst>
              <a:ext uri="{FF2B5EF4-FFF2-40B4-BE49-F238E27FC236}">
                <a16:creationId xmlns:a16="http://schemas.microsoft.com/office/drawing/2014/main" id="{C17E9C37-6BAB-6FFD-5608-FA43616873D8}"/>
              </a:ext>
            </a:extLst>
          </p:cNvPr>
          <p:cNvPicPr>
            <a:picLocks noChangeAspect="1"/>
          </p:cNvPicPr>
          <p:nvPr/>
        </p:nvPicPr>
        <p:blipFill>
          <a:blip r:embed="rId5"/>
          <a:stretch>
            <a:fillRect/>
          </a:stretch>
        </p:blipFill>
        <p:spPr>
          <a:xfrm>
            <a:off x="7604133" y="225749"/>
            <a:ext cx="1533533" cy="479534"/>
          </a:xfrm>
          <a:prstGeom prst="rect">
            <a:avLst/>
          </a:prstGeom>
        </p:spPr>
      </p:pic>
    </p:spTree>
    <p:extLst>
      <p:ext uri="{BB962C8B-B14F-4D97-AF65-F5344CB8AC3E}">
        <p14:creationId xmlns:p14="http://schemas.microsoft.com/office/powerpoint/2010/main" val="3149134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41A1EB1B-3C9A-355E-F329-841AA78F37C4}"/>
              </a:ext>
            </a:extLst>
          </p:cNvPr>
          <p:cNvSpPr>
            <a:spLocks noGrp="1"/>
          </p:cNvSpPr>
          <p:nvPr>
            <p:ph type="title"/>
          </p:nvPr>
        </p:nvSpPr>
        <p:spPr/>
        <p:txBody>
          <a:bodyPr/>
          <a:lstStyle/>
          <a:p>
            <a:pPr algn="ctr"/>
            <a:r>
              <a:rPr lang="en-US" dirty="0" err="1"/>
              <a:t>Resultaten</a:t>
            </a:r>
            <a:br>
              <a:rPr lang="en-US" dirty="0"/>
            </a:br>
            <a:r>
              <a:rPr lang="en-US" sz="2000" dirty="0"/>
              <a:t>Centra</a:t>
            </a:r>
            <a:endParaRPr lang="nl-NL" dirty="0"/>
          </a:p>
        </p:txBody>
      </p:sp>
      <p:sp>
        <p:nvSpPr>
          <p:cNvPr id="4" name="Tijdelijke aanduiding voor inhoud 3">
            <a:extLst>
              <a:ext uri="{FF2B5EF4-FFF2-40B4-BE49-F238E27FC236}">
                <a16:creationId xmlns:a16="http://schemas.microsoft.com/office/drawing/2014/main" id="{DE6036DA-EA3B-4D4D-869D-EE97AA385720}"/>
              </a:ext>
            </a:extLst>
          </p:cNvPr>
          <p:cNvSpPr>
            <a:spLocks noGrp="1"/>
          </p:cNvSpPr>
          <p:nvPr>
            <p:ph idx="1"/>
          </p:nvPr>
        </p:nvSpPr>
        <p:spPr/>
        <p:txBody>
          <a:bodyPr lIns="68580" tIns="34290" rIns="68580" bIns="34290" anchor="t"/>
          <a:lstStyle/>
          <a:p>
            <a:pPr marL="457200" lvl="1" indent="-257175"/>
            <a:endParaRPr lang="nl-NL" sz="450" dirty="0">
              <a:solidFill>
                <a:schemeClr val="bg2"/>
              </a:solidFill>
              <a:cs typeface="Calibri Light"/>
            </a:endParaRPr>
          </a:p>
          <a:p>
            <a:pPr marL="457200" lvl="1" indent="-257175"/>
            <a:endParaRPr lang="en-US" sz="1650" dirty="0">
              <a:solidFill>
                <a:schemeClr val="bg2"/>
              </a:solidFill>
              <a:cs typeface="Calibri Light"/>
            </a:endParaRPr>
          </a:p>
        </p:txBody>
      </p:sp>
      <p:graphicFrame>
        <p:nvGraphicFramePr>
          <p:cNvPr id="2" name="Grafiek 1">
            <a:extLst>
              <a:ext uri="{FF2B5EF4-FFF2-40B4-BE49-F238E27FC236}">
                <a16:creationId xmlns:a16="http://schemas.microsoft.com/office/drawing/2014/main" id="{3D4A0013-173A-4666-BA11-3A18E76425D7}"/>
              </a:ext>
            </a:extLst>
          </p:cNvPr>
          <p:cNvGraphicFramePr>
            <a:graphicFrameLocks/>
          </p:cNvGraphicFramePr>
          <p:nvPr>
            <p:extLst>
              <p:ext uri="{D42A27DB-BD31-4B8C-83A1-F6EECF244321}">
                <p14:modId xmlns:p14="http://schemas.microsoft.com/office/powerpoint/2010/main" val="627592673"/>
              </p:ext>
            </p:extLst>
          </p:nvPr>
        </p:nvGraphicFramePr>
        <p:xfrm>
          <a:off x="335902" y="1179757"/>
          <a:ext cx="7804375" cy="3661890"/>
        </p:xfrm>
        <a:graphic>
          <a:graphicData uri="http://schemas.openxmlformats.org/drawingml/2006/chart">
            <c:chart xmlns:c="http://schemas.openxmlformats.org/drawingml/2006/chart" xmlns:r="http://schemas.openxmlformats.org/officeDocument/2006/relationships" r:id="rId3"/>
          </a:graphicData>
        </a:graphic>
      </p:graphicFrame>
      <p:pic>
        <p:nvPicPr>
          <p:cNvPr id="7" name="Tijdelijke aanduiding voor inhoud 4" descr="Afbeelding met Lettertype, Graphics, logo, grafische vormgeving&#10;&#10;Automatisch gegenereerde beschrijving">
            <a:extLst>
              <a:ext uri="{FF2B5EF4-FFF2-40B4-BE49-F238E27FC236}">
                <a16:creationId xmlns:a16="http://schemas.microsoft.com/office/drawing/2014/main" id="{4A55E0C2-9059-5E76-D80C-62F991738254}"/>
              </a:ext>
            </a:extLst>
          </p:cNvPr>
          <p:cNvPicPr>
            <a:picLocks noChangeAspect="1"/>
          </p:cNvPicPr>
          <p:nvPr/>
        </p:nvPicPr>
        <p:blipFill>
          <a:blip r:embed="rId4"/>
          <a:stretch>
            <a:fillRect/>
          </a:stretch>
        </p:blipFill>
        <p:spPr>
          <a:xfrm>
            <a:off x="7604133" y="225749"/>
            <a:ext cx="1533533" cy="479534"/>
          </a:xfrm>
          <a:prstGeom prst="rect">
            <a:avLst/>
          </a:prstGeom>
        </p:spPr>
      </p:pic>
    </p:spTree>
    <p:extLst>
      <p:ext uri="{BB962C8B-B14F-4D97-AF65-F5344CB8AC3E}">
        <p14:creationId xmlns:p14="http://schemas.microsoft.com/office/powerpoint/2010/main" val="3123854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D5E8C4EF-127A-F9A5-9610-B72034795F1D}"/>
              </a:ext>
            </a:extLst>
          </p:cNvPr>
          <p:cNvSpPr>
            <a:spLocks noGrp="1"/>
          </p:cNvSpPr>
          <p:nvPr>
            <p:ph type="title"/>
          </p:nvPr>
        </p:nvSpPr>
        <p:spPr/>
        <p:txBody>
          <a:bodyPr/>
          <a:lstStyle/>
          <a:p>
            <a:pPr algn="ctr"/>
            <a:r>
              <a:rPr lang="en-US" dirty="0" err="1"/>
              <a:t>Resultaten</a:t>
            </a:r>
            <a:br>
              <a:rPr lang="en-US" dirty="0"/>
            </a:br>
            <a:r>
              <a:rPr lang="en-US" sz="2000" dirty="0"/>
              <a:t>Ranges</a:t>
            </a:r>
            <a:endParaRPr lang="nl-NL" dirty="0"/>
          </a:p>
        </p:txBody>
      </p:sp>
      <p:sp>
        <p:nvSpPr>
          <p:cNvPr id="4" name="Tijdelijke aanduiding voor inhoud 3">
            <a:extLst>
              <a:ext uri="{FF2B5EF4-FFF2-40B4-BE49-F238E27FC236}">
                <a16:creationId xmlns:a16="http://schemas.microsoft.com/office/drawing/2014/main" id="{DE6036DA-EA3B-4D4D-869D-EE97AA385720}"/>
              </a:ext>
            </a:extLst>
          </p:cNvPr>
          <p:cNvSpPr>
            <a:spLocks noGrp="1"/>
          </p:cNvSpPr>
          <p:nvPr>
            <p:ph idx="1"/>
          </p:nvPr>
        </p:nvSpPr>
        <p:spPr>
          <a:xfrm>
            <a:off x="222748" y="1517541"/>
            <a:ext cx="7543260" cy="3488805"/>
          </a:xfrm>
        </p:spPr>
        <p:txBody>
          <a:bodyPr lIns="68580" tIns="34290" rIns="68580" bIns="34290" anchor="t"/>
          <a:lstStyle/>
          <a:p>
            <a:pPr lvl="1" indent="0">
              <a:buNone/>
            </a:pPr>
            <a:r>
              <a:rPr lang="en-US" sz="1650" dirty="0">
                <a:cs typeface="Calibri Light"/>
              </a:rPr>
              <a:t>Range in % RAS in alle procedures per centrum in 2023</a:t>
            </a:r>
          </a:p>
          <a:p>
            <a:pPr marL="457200" lvl="1" indent="-257175"/>
            <a:endParaRPr lang="en-US" sz="1650" dirty="0">
              <a:solidFill>
                <a:schemeClr val="bg2"/>
              </a:solidFill>
              <a:cs typeface="Calibri Light"/>
            </a:endParaRPr>
          </a:p>
          <a:p>
            <a:pPr marL="457200" lvl="1" indent="-257175"/>
            <a:endParaRPr lang="en-US" sz="1650" dirty="0">
              <a:solidFill>
                <a:schemeClr val="bg2"/>
              </a:solidFill>
              <a:cs typeface="Calibri Light"/>
            </a:endParaRPr>
          </a:p>
        </p:txBody>
      </p:sp>
      <p:graphicFrame>
        <p:nvGraphicFramePr>
          <p:cNvPr id="2" name="Tabel 1">
            <a:extLst>
              <a:ext uri="{FF2B5EF4-FFF2-40B4-BE49-F238E27FC236}">
                <a16:creationId xmlns:a16="http://schemas.microsoft.com/office/drawing/2014/main" id="{7C300DCE-9546-341E-13EE-E816FC7C426C}"/>
              </a:ext>
            </a:extLst>
          </p:cNvPr>
          <p:cNvGraphicFramePr>
            <a:graphicFrameLocks noGrp="1"/>
          </p:cNvGraphicFramePr>
          <p:nvPr>
            <p:extLst>
              <p:ext uri="{D42A27DB-BD31-4B8C-83A1-F6EECF244321}">
                <p14:modId xmlns:p14="http://schemas.microsoft.com/office/powerpoint/2010/main" val="3958268195"/>
              </p:ext>
            </p:extLst>
          </p:nvPr>
        </p:nvGraphicFramePr>
        <p:xfrm>
          <a:off x="982824" y="2061806"/>
          <a:ext cx="6840219" cy="845820"/>
        </p:xfrm>
        <a:graphic>
          <a:graphicData uri="http://schemas.openxmlformats.org/drawingml/2006/table">
            <a:tbl>
              <a:tblPr firstRow="1" bandRow="1">
                <a:tableStyleId>{5C22544A-7EE6-4342-B048-85BDC9FD1C3A}</a:tableStyleId>
              </a:tblPr>
              <a:tblGrid>
                <a:gridCol w="1475229">
                  <a:extLst>
                    <a:ext uri="{9D8B030D-6E8A-4147-A177-3AD203B41FA5}">
                      <a16:colId xmlns:a16="http://schemas.microsoft.com/office/drawing/2014/main" val="709559313"/>
                    </a:ext>
                  </a:extLst>
                </a:gridCol>
                <a:gridCol w="1788330">
                  <a:extLst>
                    <a:ext uri="{9D8B030D-6E8A-4147-A177-3AD203B41FA5}">
                      <a16:colId xmlns:a16="http://schemas.microsoft.com/office/drawing/2014/main" val="3440578613"/>
                    </a:ext>
                  </a:extLst>
                </a:gridCol>
                <a:gridCol w="1788330">
                  <a:extLst>
                    <a:ext uri="{9D8B030D-6E8A-4147-A177-3AD203B41FA5}">
                      <a16:colId xmlns:a16="http://schemas.microsoft.com/office/drawing/2014/main" val="1651111609"/>
                    </a:ext>
                  </a:extLst>
                </a:gridCol>
                <a:gridCol w="1788330">
                  <a:extLst>
                    <a:ext uri="{9D8B030D-6E8A-4147-A177-3AD203B41FA5}">
                      <a16:colId xmlns:a16="http://schemas.microsoft.com/office/drawing/2014/main" val="1623221448"/>
                    </a:ext>
                  </a:extLst>
                </a:gridCol>
              </a:tblGrid>
              <a:tr h="278130">
                <a:tc>
                  <a:txBody>
                    <a:bodyPr/>
                    <a:lstStyle/>
                    <a:p>
                      <a:endParaRPr lang="nl-NL" sz="1400" dirty="0"/>
                    </a:p>
                  </a:txBody>
                  <a:tcPr marL="68580" marR="68580" marT="34290" marB="34290"/>
                </a:tc>
                <a:tc>
                  <a:txBody>
                    <a:bodyPr/>
                    <a:lstStyle/>
                    <a:p>
                      <a:r>
                        <a:rPr lang="en-US" sz="1400" dirty="0" err="1"/>
                        <a:t>Onderste</a:t>
                      </a:r>
                      <a:r>
                        <a:rPr lang="en-US" sz="1400" dirty="0"/>
                        <a:t> </a:t>
                      </a:r>
                      <a:r>
                        <a:rPr lang="en-US" sz="1400" dirty="0" err="1"/>
                        <a:t>grens</a:t>
                      </a:r>
                      <a:endParaRPr lang="nl-NL" sz="1400" dirty="0"/>
                    </a:p>
                  </a:txBody>
                  <a:tcPr marL="68580" marR="68580" marT="34290" marB="34290"/>
                </a:tc>
                <a:tc>
                  <a:txBody>
                    <a:bodyPr/>
                    <a:lstStyle/>
                    <a:p>
                      <a:r>
                        <a:rPr lang="en-US" sz="1400" dirty="0" err="1"/>
                        <a:t>Bovenste</a:t>
                      </a:r>
                      <a:r>
                        <a:rPr lang="en-US" sz="1400" dirty="0"/>
                        <a:t> </a:t>
                      </a:r>
                      <a:r>
                        <a:rPr lang="en-US" sz="1400" dirty="0" err="1"/>
                        <a:t>grens</a:t>
                      </a:r>
                      <a:endParaRPr lang="nl-NL" sz="1400" dirty="0"/>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Centra &gt;50% RAS</a:t>
                      </a:r>
                      <a:endParaRPr lang="nl-NL" sz="1400" dirty="0"/>
                    </a:p>
                  </a:txBody>
                  <a:tcPr marL="68580" marR="68580" marT="34290" marB="34290"/>
                </a:tc>
                <a:extLst>
                  <a:ext uri="{0D108BD9-81ED-4DB2-BD59-A6C34878D82A}">
                    <a16:rowId xmlns:a16="http://schemas.microsoft.com/office/drawing/2014/main" val="2705960215"/>
                  </a:ext>
                </a:extLst>
              </a:tr>
              <a:tr h="278130">
                <a:tc>
                  <a:txBody>
                    <a:bodyPr/>
                    <a:lstStyle/>
                    <a:p>
                      <a:r>
                        <a:rPr lang="en-US" sz="1400" dirty="0" err="1"/>
                        <a:t>Slokdarm</a:t>
                      </a:r>
                      <a:endParaRPr lang="nl-NL" sz="1400" dirty="0"/>
                    </a:p>
                  </a:txBody>
                  <a:tcPr marL="68580" marR="68580" marT="34290" marB="34290"/>
                </a:tc>
                <a:tc>
                  <a:txBody>
                    <a:bodyPr/>
                    <a:lstStyle/>
                    <a:p>
                      <a:r>
                        <a:rPr lang="en-US" sz="1400" dirty="0"/>
                        <a:t>39%</a:t>
                      </a:r>
                      <a:endParaRPr lang="nl-NL" sz="1400" dirty="0"/>
                    </a:p>
                  </a:txBody>
                  <a:tcPr marL="68580" marR="68580" marT="34290" marB="34290"/>
                </a:tc>
                <a:tc>
                  <a:txBody>
                    <a:bodyPr/>
                    <a:lstStyle/>
                    <a:p>
                      <a:r>
                        <a:rPr lang="en-US" sz="1400" dirty="0"/>
                        <a:t>97%</a:t>
                      </a:r>
                      <a:endParaRPr lang="nl-NL" sz="1400" dirty="0"/>
                    </a:p>
                  </a:txBody>
                  <a:tcPr marL="68580" marR="68580" marT="34290" marB="34290"/>
                </a:tc>
                <a:tc>
                  <a:txBody>
                    <a:bodyPr/>
                    <a:lstStyle/>
                    <a:p>
                      <a:r>
                        <a:rPr lang="en-US" sz="1400" dirty="0"/>
                        <a:t>75%</a:t>
                      </a:r>
                      <a:endParaRPr lang="nl-NL" sz="1400" dirty="0"/>
                    </a:p>
                  </a:txBody>
                  <a:tcPr marL="68580" marR="68580" marT="34290" marB="34290"/>
                </a:tc>
                <a:extLst>
                  <a:ext uri="{0D108BD9-81ED-4DB2-BD59-A6C34878D82A}">
                    <a16:rowId xmlns:a16="http://schemas.microsoft.com/office/drawing/2014/main" val="2616419520"/>
                  </a:ext>
                </a:extLst>
              </a:tr>
              <a:tr h="278130">
                <a:tc>
                  <a:txBody>
                    <a:bodyPr/>
                    <a:lstStyle/>
                    <a:p>
                      <a:r>
                        <a:rPr lang="en-US" sz="1400" dirty="0"/>
                        <a:t>Maag</a:t>
                      </a:r>
                      <a:endParaRPr lang="nl-NL" sz="1400" dirty="0"/>
                    </a:p>
                  </a:txBody>
                  <a:tcPr marL="68580" marR="68580" marT="34290" marB="34290"/>
                </a:tc>
                <a:tc>
                  <a:txBody>
                    <a:bodyPr/>
                    <a:lstStyle/>
                    <a:p>
                      <a:r>
                        <a:rPr lang="en-US" sz="1400" dirty="0"/>
                        <a:t>3%</a:t>
                      </a:r>
                      <a:endParaRPr lang="nl-NL" sz="1400" dirty="0"/>
                    </a:p>
                  </a:txBody>
                  <a:tcPr marL="68580" marR="68580" marT="34290" marB="34290"/>
                </a:tc>
                <a:tc>
                  <a:txBody>
                    <a:bodyPr/>
                    <a:lstStyle/>
                    <a:p>
                      <a:r>
                        <a:rPr lang="en-US" sz="1400" dirty="0"/>
                        <a:t>70%</a:t>
                      </a:r>
                      <a:endParaRPr lang="nl-NL" sz="1400" dirty="0"/>
                    </a:p>
                  </a:txBody>
                  <a:tcPr marL="68580" marR="68580" marT="34290" marB="34290"/>
                </a:tc>
                <a:tc>
                  <a:txBody>
                    <a:bodyPr/>
                    <a:lstStyle/>
                    <a:p>
                      <a:r>
                        <a:rPr lang="en-US" sz="1400" dirty="0"/>
                        <a:t>25%</a:t>
                      </a:r>
                      <a:endParaRPr lang="nl-NL" sz="1400" dirty="0"/>
                    </a:p>
                  </a:txBody>
                  <a:tcPr marL="68580" marR="68580" marT="34290" marB="34290"/>
                </a:tc>
                <a:extLst>
                  <a:ext uri="{0D108BD9-81ED-4DB2-BD59-A6C34878D82A}">
                    <a16:rowId xmlns:a16="http://schemas.microsoft.com/office/drawing/2014/main" val="3829802282"/>
                  </a:ext>
                </a:extLst>
              </a:tr>
            </a:tbl>
          </a:graphicData>
        </a:graphic>
      </p:graphicFrame>
      <p:pic>
        <p:nvPicPr>
          <p:cNvPr id="7" name="Tijdelijke aanduiding voor inhoud 4" descr="Afbeelding met Lettertype, Graphics, logo, grafische vormgeving&#10;&#10;Automatisch gegenereerde beschrijving">
            <a:extLst>
              <a:ext uri="{FF2B5EF4-FFF2-40B4-BE49-F238E27FC236}">
                <a16:creationId xmlns:a16="http://schemas.microsoft.com/office/drawing/2014/main" id="{B0B9DC7B-44CA-436D-2B66-A2A7D0136ECA}"/>
              </a:ext>
            </a:extLst>
          </p:cNvPr>
          <p:cNvPicPr>
            <a:picLocks noChangeAspect="1"/>
          </p:cNvPicPr>
          <p:nvPr/>
        </p:nvPicPr>
        <p:blipFill>
          <a:blip r:embed="rId3"/>
          <a:stretch>
            <a:fillRect/>
          </a:stretch>
        </p:blipFill>
        <p:spPr>
          <a:xfrm>
            <a:off x="7604133" y="225749"/>
            <a:ext cx="1533533" cy="479534"/>
          </a:xfrm>
          <a:prstGeom prst="rect">
            <a:avLst/>
          </a:prstGeom>
        </p:spPr>
      </p:pic>
    </p:spTree>
    <p:extLst>
      <p:ext uri="{BB962C8B-B14F-4D97-AF65-F5344CB8AC3E}">
        <p14:creationId xmlns:p14="http://schemas.microsoft.com/office/powerpoint/2010/main" val="238017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515B51D-D71B-37F6-F88D-1D15835EC04B}"/>
              </a:ext>
            </a:extLst>
          </p:cNvPr>
          <p:cNvSpPr>
            <a:spLocks noGrp="1"/>
          </p:cNvSpPr>
          <p:nvPr>
            <p:ph sz="half" idx="13"/>
          </p:nvPr>
        </p:nvSpPr>
        <p:spPr/>
        <p:txBody>
          <a:bodyPr/>
          <a:lstStyle/>
          <a:p>
            <a:endParaRPr lang="nl-NL"/>
          </a:p>
        </p:txBody>
      </p:sp>
      <p:sp>
        <p:nvSpPr>
          <p:cNvPr id="3" name="Tijdelijke aanduiding voor inhoud 2">
            <a:extLst>
              <a:ext uri="{FF2B5EF4-FFF2-40B4-BE49-F238E27FC236}">
                <a16:creationId xmlns:a16="http://schemas.microsoft.com/office/drawing/2014/main" id="{26DCE29D-284A-E864-B99E-D4EA82D36B4B}"/>
              </a:ext>
            </a:extLst>
          </p:cNvPr>
          <p:cNvSpPr>
            <a:spLocks noGrp="1"/>
          </p:cNvSpPr>
          <p:nvPr>
            <p:ph sz="half" idx="14"/>
          </p:nvPr>
        </p:nvSpPr>
        <p:spPr/>
        <p:txBody>
          <a:bodyPr/>
          <a:lstStyle/>
          <a:p>
            <a:endParaRPr lang="nl-NL"/>
          </a:p>
        </p:txBody>
      </p:sp>
      <p:sp>
        <p:nvSpPr>
          <p:cNvPr id="4" name="Titel 3">
            <a:extLst>
              <a:ext uri="{FF2B5EF4-FFF2-40B4-BE49-F238E27FC236}">
                <a16:creationId xmlns:a16="http://schemas.microsoft.com/office/drawing/2014/main" id="{6655896C-DCAE-2C9D-E3D2-EBB34FB5D322}"/>
              </a:ext>
            </a:extLst>
          </p:cNvPr>
          <p:cNvSpPr>
            <a:spLocks noGrp="1"/>
          </p:cNvSpPr>
          <p:nvPr>
            <p:ph type="title"/>
          </p:nvPr>
        </p:nvSpPr>
        <p:spPr/>
        <p:txBody>
          <a:bodyPr/>
          <a:lstStyle/>
          <a:p>
            <a:endParaRPr lang="nl-NL"/>
          </a:p>
        </p:txBody>
      </p:sp>
    </p:spTree>
    <p:extLst>
      <p:ext uri="{BB962C8B-B14F-4D97-AF65-F5344CB8AC3E}">
        <p14:creationId xmlns:p14="http://schemas.microsoft.com/office/powerpoint/2010/main" val="13568001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07EB6B-E283-EFB4-95C6-EB78738F2A64}"/>
              </a:ext>
            </a:extLst>
          </p:cNvPr>
          <p:cNvSpPr>
            <a:spLocks noGrp="1"/>
          </p:cNvSpPr>
          <p:nvPr>
            <p:ph type="title"/>
          </p:nvPr>
        </p:nvSpPr>
        <p:spPr/>
        <p:txBody>
          <a:bodyPr/>
          <a:lstStyle/>
          <a:p>
            <a:r>
              <a:rPr lang="nl-NL" dirty="0"/>
              <a:t>Kosten</a:t>
            </a:r>
          </a:p>
        </p:txBody>
      </p:sp>
      <p:sp>
        <p:nvSpPr>
          <p:cNvPr id="3" name="Tijdelijke aanduiding voor inhoud 2">
            <a:extLst>
              <a:ext uri="{FF2B5EF4-FFF2-40B4-BE49-F238E27FC236}">
                <a16:creationId xmlns:a16="http://schemas.microsoft.com/office/drawing/2014/main" id="{3023DD00-FBCD-864C-7269-ED2B83953EBA}"/>
              </a:ext>
            </a:extLst>
          </p:cNvPr>
          <p:cNvSpPr>
            <a:spLocks noGrp="1"/>
          </p:cNvSpPr>
          <p:nvPr>
            <p:ph idx="1"/>
          </p:nvPr>
        </p:nvSpPr>
        <p:spPr/>
        <p:txBody>
          <a:bodyPr/>
          <a:lstStyle/>
          <a:p>
            <a:r>
              <a:rPr lang="nl-NL" dirty="0"/>
              <a:t>Afhankelijk van bezettingsgraad</a:t>
            </a:r>
          </a:p>
          <a:p>
            <a:endParaRPr lang="nl-NL" dirty="0"/>
          </a:p>
          <a:p>
            <a:r>
              <a:rPr lang="nl-NL" dirty="0"/>
              <a:t>Vaste kosten: 310.000 Euro per jaar</a:t>
            </a:r>
          </a:p>
          <a:p>
            <a:pPr lvl="1"/>
            <a:r>
              <a:rPr lang="nl-NL" dirty="0"/>
              <a:t>Aanschaf robot (single console): 1,6 Miljoen euro in 10 jaar</a:t>
            </a:r>
          </a:p>
          <a:p>
            <a:pPr lvl="1"/>
            <a:r>
              <a:rPr lang="nl-NL" dirty="0"/>
              <a:t>Onderhoud jaarlijks: 150.000 euro: 1,5 Miljoen in 10 jaar</a:t>
            </a:r>
          </a:p>
          <a:p>
            <a:pPr lvl="1"/>
            <a:endParaRPr lang="nl-NL" dirty="0"/>
          </a:p>
          <a:p>
            <a:pPr lvl="1"/>
            <a:endParaRPr lang="nl-NL" dirty="0"/>
          </a:p>
          <a:p>
            <a:pPr lvl="1"/>
            <a:r>
              <a:rPr lang="nl-NL" dirty="0"/>
              <a:t>Bij 200 procedures per jaar: 1550 Euro per operatie</a:t>
            </a:r>
          </a:p>
          <a:p>
            <a:pPr lvl="1"/>
            <a:r>
              <a:rPr lang="nl-NL" dirty="0"/>
              <a:t>Bij 300 procedures per jaar: 1033 Euro per operatie</a:t>
            </a:r>
          </a:p>
          <a:p>
            <a:pPr lvl="1"/>
            <a:r>
              <a:rPr lang="nl-NL" dirty="0"/>
              <a:t>Bij 600 operaties per jaar: 517 Euro per operatie</a:t>
            </a:r>
          </a:p>
          <a:p>
            <a:endParaRPr lang="nl-NL" dirty="0"/>
          </a:p>
        </p:txBody>
      </p:sp>
    </p:spTree>
    <p:extLst>
      <p:ext uri="{BB962C8B-B14F-4D97-AF65-F5344CB8AC3E}">
        <p14:creationId xmlns:p14="http://schemas.microsoft.com/office/powerpoint/2010/main" val="3386737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07EB6B-E283-EFB4-95C6-EB78738F2A64}"/>
              </a:ext>
            </a:extLst>
          </p:cNvPr>
          <p:cNvSpPr>
            <a:spLocks noGrp="1"/>
          </p:cNvSpPr>
          <p:nvPr>
            <p:ph type="title"/>
          </p:nvPr>
        </p:nvSpPr>
        <p:spPr/>
        <p:txBody>
          <a:bodyPr/>
          <a:lstStyle/>
          <a:p>
            <a:r>
              <a:rPr lang="nl-NL" dirty="0"/>
              <a:t>Kosten</a:t>
            </a:r>
          </a:p>
        </p:txBody>
      </p:sp>
      <p:sp>
        <p:nvSpPr>
          <p:cNvPr id="3" name="Tijdelijke aanduiding voor inhoud 2">
            <a:extLst>
              <a:ext uri="{FF2B5EF4-FFF2-40B4-BE49-F238E27FC236}">
                <a16:creationId xmlns:a16="http://schemas.microsoft.com/office/drawing/2014/main" id="{3023DD00-FBCD-864C-7269-ED2B83953EBA}"/>
              </a:ext>
            </a:extLst>
          </p:cNvPr>
          <p:cNvSpPr>
            <a:spLocks noGrp="1"/>
          </p:cNvSpPr>
          <p:nvPr>
            <p:ph idx="1"/>
          </p:nvPr>
        </p:nvSpPr>
        <p:spPr/>
        <p:txBody>
          <a:bodyPr/>
          <a:lstStyle/>
          <a:p>
            <a:r>
              <a:rPr lang="nl-NL" dirty="0"/>
              <a:t>Variabele kosten: afhankelijk van procedure: +/-1100-1600 Euro</a:t>
            </a:r>
          </a:p>
          <a:p>
            <a:pPr lvl="1"/>
            <a:r>
              <a:rPr lang="nl-NL" dirty="0" err="1"/>
              <a:t>Drapes</a:t>
            </a:r>
            <a:r>
              <a:rPr lang="nl-NL" dirty="0"/>
              <a:t>: 80 Euro per operatie</a:t>
            </a:r>
          </a:p>
          <a:p>
            <a:pPr lvl="1"/>
            <a:r>
              <a:rPr lang="nl-NL" dirty="0"/>
              <a:t>Gemiddeld 4-6 instrumenten: 250 Euro per stuk: 1000-1500 Euro</a:t>
            </a:r>
          </a:p>
          <a:p>
            <a:pPr lvl="1"/>
            <a:r>
              <a:rPr lang="nl-NL" dirty="0" err="1"/>
              <a:t>Stapler</a:t>
            </a:r>
            <a:r>
              <a:rPr lang="nl-NL" dirty="0"/>
              <a:t>/</a:t>
            </a:r>
            <a:r>
              <a:rPr lang="nl-NL" dirty="0" err="1"/>
              <a:t>vessel</a:t>
            </a:r>
            <a:r>
              <a:rPr lang="nl-NL" dirty="0"/>
              <a:t> </a:t>
            </a:r>
            <a:r>
              <a:rPr lang="nl-NL" dirty="0" err="1"/>
              <a:t>sealer</a:t>
            </a:r>
            <a:r>
              <a:rPr lang="nl-NL" dirty="0"/>
              <a:t> = laparoscopische </a:t>
            </a:r>
            <a:r>
              <a:rPr lang="nl-NL" dirty="0" err="1"/>
              <a:t>sealer</a:t>
            </a:r>
            <a:r>
              <a:rPr lang="nl-NL" dirty="0"/>
              <a:t>/</a:t>
            </a:r>
            <a:r>
              <a:rPr lang="nl-NL" dirty="0" err="1"/>
              <a:t>stapler</a:t>
            </a:r>
            <a:endParaRPr lang="nl-NL" dirty="0"/>
          </a:p>
          <a:p>
            <a:endParaRPr lang="nl-NL" dirty="0"/>
          </a:p>
          <a:p>
            <a:r>
              <a:rPr lang="nl-NL" dirty="0"/>
              <a:t>Extra kosten per operatie (vast en variabel):</a:t>
            </a:r>
          </a:p>
          <a:p>
            <a:pPr lvl="1"/>
            <a:r>
              <a:rPr lang="nl-NL" dirty="0"/>
              <a:t>Bij 200 procedures/jaar: +/- 3000 Euro per operatie</a:t>
            </a:r>
          </a:p>
          <a:p>
            <a:pPr lvl="1"/>
            <a:r>
              <a:rPr lang="nl-NL" dirty="0"/>
              <a:t>bij 300 procedures/jaar: +/- 2500 Euro per operatie</a:t>
            </a:r>
          </a:p>
          <a:p>
            <a:pPr lvl="1"/>
            <a:r>
              <a:rPr lang="nl-NL" dirty="0"/>
              <a:t>Bij 600 procedures/jaar: +/- 2000 Euro per operatie</a:t>
            </a:r>
          </a:p>
          <a:p>
            <a:endParaRPr lang="nl-NL" dirty="0"/>
          </a:p>
        </p:txBody>
      </p:sp>
    </p:spTree>
    <p:extLst>
      <p:ext uri="{BB962C8B-B14F-4D97-AF65-F5344CB8AC3E}">
        <p14:creationId xmlns:p14="http://schemas.microsoft.com/office/powerpoint/2010/main" val="36631249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7DEECD-B28B-45A8-940B-4B5DD27687AE}"/>
              </a:ext>
            </a:extLst>
          </p:cNvPr>
          <p:cNvSpPr>
            <a:spLocks noGrp="1"/>
          </p:cNvSpPr>
          <p:nvPr>
            <p:ph type="title"/>
          </p:nvPr>
        </p:nvSpPr>
        <p:spPr/>
        <p:txBody>
          <a:bodyPr/>
          <a:lstStyle/>
          <a:p>
            <a:r>
              <a:rPr lang="nl-NL" dirty="0"/>
              <a:t>Kosten robot slokdarm resectie</a:t>
            </a:r>
          </a:p>
        </p:txBody>
      </p:sp>
      <p:pic>
        <p:nvPicPr>
          <p:cNvPr id="4" name="Tijdelijke aanduiding voor inhoud 3" descr="Afbeelding met schermafbeelding&#10;&#10;Automatisch gegenereerde beschrijving">
            <a:extLst>
              <a:ext uri="{FF2B5EF4-FFF2-40B4-BE49-F238E27FC236}">
                <a16:creationId xmlns:a16="http://schemas.microsoft.com/office/drawing/2014/main" id="{9F7BAF8F-DB9A-4C23-8920-5DCDFD8CCD57}"/>
              </a:ext>
            </a:extLst>
          </p:cNvPr>
          <p:cNvPicPr>
            <a:picLocks noGrp="1" noChangeAspect="1"/>
          </p:cNvPicPr>
          <p:nvPr>
            <p:ph idx="1"/>
          </p:nvPr>
        </p:nvPicPr>
        <p:blipFill>
          <a:blip r:embed="rId2"/>
          <a:stretch>
            <a:fillRect/>
          </a:stretch>
        </p:blipFill>
        <p:spPr>
          <a:xfrm>
            <a:off x="379630" y="1114426"/>
            <a:ext cx="4131620" cy="5507209"/>
          </a:xfrm>
          <a:prstGeom prst="rect">
            <a:avLst/>
          </a:prstGeom>
        </p:spPr>
      </p:pic>
      <p:pic>
        <p:nvPicPr>
          <p:cNvPr id="5" name="Afbeelding 4">
            <a:extLst>
              <a:ext uri="{FF2B5EF4-FFF2-40B4-BE49-F238E27FC236}">
                <a16:creationId xmlns:a16="http://schemas.microsoft.com/office/drawing/2014/main" id="{CA2BB8CA-7903-4A30-93C1-43FEC7E72168}"/>
              </a:ext>
            </a:extLst>
          </p:cNvPr>
          <p:cNvPicPr>
            <a:picLocks noChangeAspect="1"/>
          </p:cNvPicPr>
          <p:nvPr/>
        </p:nvPicPr>
        <p:blipFill rotWithShape="1">
          <a:blip r:embed="rId3"/>
          <a:srcRect t="50000" r="29687" b="29028"/>
          <a:stretch/>
        </p:blipFill>
        <p:spPr>
          <a:xfrm>
            <a:off x="2786063" y="2789323"/>
            <a:ext cx="6429375" cy="1078706"/>
          </a:xfrm>
          <a:prstGeom prst="rect">
            <a:avLst/>
          </a:prstGeom>
        </p:spPr>
      </p:pic>
      <p:pic>
        <p:nvPicPr>
          <p:cNvPr id="6" name="Afbeelding 5">
            <a:extLst>
              <a:ext uri="{FF2B5EF4-FFF2-40B4-BE49-F238E27FC236}">
                <a16:creationId xmlns:a16="http://schemas.microsoft.com/office/drawing/2014/main" id="{681B6AE0-63BF-8FA8-ED29-23AE98AFD81D}"/>
              </a:ext>
            </a:extLst>
          </p:cNvPr>
          <p:cNvPicPr>
            <a:picLocks noChangeAspect="1"/>
          </p:cNvPicPr>
          <p:nvPr/>
        </p:nvPicPr>
        <p:blipFill rotWithShape="1">
          <a:blip r:embed="rId4"/>
          <a:srcRect l="10440" t="25453" r="1903"/>
          <a:stretch/>
        </p:blipFill>
        <p:spPr>
          <a:xfrm>
            <a:off x="1505027" y="2234319"/>
            <a:ext cx="6913605" cy="2575271"/>
          </a:xfrm>
          <a:prstGeom prst="rect">
            <a:avLst/>
          </a:prstGeom>
        </p:spPr>
      </p:pic>
    </p:spTree>
    <p:extLst>
      <p:ext uri="{BB962C8B-B14F-4D97-AF65-F5344CB8AC3E}">
        <p14:creationId xmlns:p14="http://schemas.microsoft.com/office/powerpoint/2010/main" val="3349861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35B8E7-1220-4AE8-8E38-7E32842AB61A}"/>
              </a:ext>
            </a:extLst>
          </p:cNvPr>
          <p:cNvSpPr>
            <a:spLocks noGrp="1"/>
          </p:cNvSpPr>
          <p:nvPr>
            <p:ph type="title"/>
          </p:nvPr>
        </p:nvSpPr>
        <p:spPr/>
        <p:txBody>
          <a:bodyPr/>
          <a:lstStyle/>
          <a:p>
            <a:r>
              <a:rPr lang="nl-NL" dirty="0"/>
              <a:t>Hoe krijgen we de kosten omlaag?</a:t>
            </a:r>
          </a:p>
        </p:txBody>
      </p:sp>
      <p:sp>
        <p:nvSpPr>
          <p:cNvPr id="3" name="Tijdelijke aanduiding voor inhoud 2">
            <a:extLst>
              <a:ext uri="{FF2B5EF4-FFF2-40B4-BE49-F238E27FC236}">
                <a16:creationId xmlns:a16="http://schemas.microsoft.com/office/drawing/2014/main" id="{C283A2C2-1115-4851-8508-0E4D2527C08F}"/>
              </a:ext>
            </a:extLst>
          </p:cNvPr>
          <p:cNvSpPr>
            <a:spLocks noGrp="1"/>
          </p:cNvSpPr>
          <p:nvPr>
            <p:ph idx="1"/>
          </p:nvPr>
        </p:nvSpPr>
        <p:spPr/>
        <p:txBody>
          <a:bodyPr/>
          <a:lstStyle/>
          <a:p>
            <a:pPr lvl="1"/>
            <a:r>
              <a:rPr lang="nl-NL" dirty="0"/>
              <a:t>Competitie</a:t>
            </a:r>
          </a:p>
          <a:p>
            <a:pPr lvl="1"/>
            <a:r>
              <a:rPr lang="nl-NL" dirty="0"/>
              <a:t>Gedeelde inkoop</a:t>
            </a:r>
          </a:p>
          <a:p>
            <a:pPr lvl="1"/>
            <a:r>
              <a:rPr lang="nl-NL" dirty="0"/>
              <a:t>Gebruik de robots optimaal!</a:t>
            </a:r>
          </a:p>
          <a:p>
            <a:pPr lvl="1"/>
            <a:endParaRPr lang="nl-NL" dirty="0"/>
          </a:p>
          <a:p>
            <a:r>
              <a:rPr lang="nl-NL" dirty="0"/>
              <a:t>Is 2-3000 Euro veel??</a:t>
            </a:r>
          </a:p>
          <a:p>
            <a:endParaRPr lang="nl-NL" dirty="0"/>
          </a:p>
          <a:p>
            <a:r>
              <a:rPr lang="nl-NL" dirty="0"/>
              <a:t>Levert het ook geld op?</a:t>
            </a:r>
          </a:p>
          <a:p>
            <a:pPr lvl="1"/>
            <a:r>
              <a:rPr lang="nl-NL" dirty="0"/>
              <a:t>Complicaties</a:t>
            </a:r>
          </a:p>
          <a:p>
            <a:pPr lvl="1"/>
            <a:r>
              <a:rPr lang="nl-NL" dirty="0"/>
              <a:t>Ligduur</a:t>
            </a:r>
          </a:p>
          <a:p>
            <a:pPr marL="457200" lvl="1" indent="0">
              <a:buNone/>
            </a:pPr>
            <a:endParaRPr lang="nl-NL" dirty="0"/>
          </a:p>
          <a:p>
            <a:pPr lvl="1"/>
            <a:endParaRPr lang="nl-NL" dirty="0"/>
          </a:p>
          <a:p>
            <a:pPr lvl="1"/>
            <a:endParaRPr lang="nl-NL" dirty="0"/>
          </a:p>
        </p:txBody>
      </p:sp>
    </p:spTree>
    <p:extLst>
      <p:ext uri="{BB962C8B-B14F-4D97-AF65-F5344CB8AC3E}">
        <p14:creationId xmlns:p14="http://schemas.microsoft.com/office/powerpoint/2010/main" val="1158032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75588B-C9FF-4EDA-B16E-C50E242E2230}"/>
              </a:ext>
            </a:extLst>
          </p:cNvPr>
          <p:cNvSpPr>
            <a:spLocks noGrp="1"/>
          </p:cNvSpPr>
          <p:nvPr>
            <p:ph type="title"/>
          </p:nvPr>
        </p:nvSpPr>
        <p:spPr/>
        <p:txBody>
          <a:bodyPr/>
          <a:lstStyle/>
          <a:p>
            <a:r>
              <a:rPr lang="nl-NL" dirty="0"/>
              <a:t>Robot trial</a:t>
            </a:r>
          </a:p>
        </p:txBody>
      </p:sp>
      <p:graphicFrame>
        <p:nvGraphicFramePr>
          <p:cNvPr id="9" name="Tabel 9">
            <a:extLst>
              <a:ext uri="{FF2B5EF4-FFF2-40B4-BE49-F238E27FC236}">
                <a16:creationId xmlns:a16="http://schemas.microsoft.com/office/drawing/2014/main" id="{B26E60B3-1039-4DF0-9CAD-BAB6D471B7EB}"/>
              </a:ext>
            </a:extLst>
          </p:cNvPr>
          <p:cNvGraphicFramePr>
            <a:graphicFrameLocks noGrp="1"/>
          </p:cNvGraphicFramePr>
          <p:nvPr>
            <p:ph idx="1"/>
          </p:nvPr>
        </p:nvGraphicFramePr>
        <p:xfrm>
          <a:off x="739775" y="968375"/>
          <a:ext cx="7543800" cy="914400"/>
        </p:xfrm>
        <a:graphic>
          <a:graphicData uri="http://schemas.openxmlformats.org/drawingml/2006/table">
            <a:tbl>
              <a:tblPr firstRow="1" bandRow="1">
                <a:tableStyleId>{5C22544A-7EE6-4342-B048-85BDC9FD1C3A}</a:tableStyleId>
              </a:tblPr>
              <a:tblGrid>
                <a:gridCol w="1885950">
                  <a:extLst>
                    <a:ext uri="{9D8B030D-6E8A-4147-A177-3AD203B41FA5}">
                      <a16:colId xmlns:a16="http://schemas.microsoft.com/office/drawing/2014/main" val="1025636593"/>
                    </a:ext>
                  </a:extLst>
                </a:gridCol>
                <a:gridCol w="1885950">
                  <a:extLst>
                    <a:ext uri="{9D8B030D-6E8A-4147-A177-3AD203B41FA5}">
                      <a16:colId xmlns:a16="http://schemas.microsoft.com/office/drawing/2014/main" val="878004878"/>
                    </a:ext>
                  </a:extLst>
                </a:gridCol>
                <a:gridCol w="1885950">
                  <a:extLst>
                    <a:ext uri="{9D8B030D-6E8A-4147-A177-3AD203B41FA5}">
                      <a16:colId xmlns:a16="http://schemas.microsoft.com/office/drawing/2014/main" val="114228935"/>
                    </a:ext>
                  </a:extLst>
                </a:gridCol>
                <a:gridCol w="1885950">
                  <a:extLst>
                    <a:ext uri="{9D8B030D-6E8A-4147-A177-3AD203B41FA5}">
                      <a16:colId xmlns:a16="http://schemas.microsoft.com/office/drawing/2014/main" val="2678672318"/>
                    </a:ext>
                  </a:extLst>
                </a:gridCol>
              </a:tblGrid>
              <a:tr h="457200">
                <a:tc>
                  <a:txBody>
                    <a:bodyPr/>
                    <a:lstStyle/>
                    <a:p>
                      <a:pPr algn="ctr"/>
                      <a:endParaRPr lang="nl-NL" sz="2400" dirty="0"/>
                    </a:p>
                  </a:txBody>
                  <a:tcPr/>
                </a:tc>
                <a:tc>
                  <a:txBody>
                    <a:bodyPr/>
                    <a:lstStyle/>
                    <a:p>
                      <a:pPr algn="ctr"/>
                      <a:r>
                        <a:rPr lang="nl-NL" sz="2400" dirty="0"/>
                        <a:t>Open</a:t>
                      </a:r>
                    </a:p>
                  </a:txBody>
                  <a:tcPr/>
                </a:tc>
                <a:tc>
                  <a:txBody>
                    <a:bodyPr/>
                    <a:lstStyle/>
                    <a:p>
                      <a:pPr algn="ctr"/>
                      <a:r>
                        <a:rPr lang="nl-NL" sz="2400" dirty="0"/>
                        <a:t>Robot</a:t>
                      </a:r>
                    </a:p>
                  </a:txBody>
                  <a:tcPr/>
                </a:tc>
                <a:tc>
                  <a:txBody>
                    <a:bodyPr/>
                    <a:lstStyle/>
                    <a:p>
                      <a:pPr algn="ctr"/>
                      <a:r>
                        <a:rPr lang="nl-NL" sz="2400" dirty="0"/>
                        <a:t>p</a:t>
                      </a:r>
                    </a:p>
                  </a:txBody>
                  <a:tcPr/>
                </a:tc>
                <a:extLst>
                  <a:ext uri="{0D108BD9-81ED-4DB2-BD59-A6C34878D82A}">
                    <a16:rowId xmlns:a16="http://schemas.microsoft.com/office/drawing/2014/main" val="3382208755"/>
                  </a:ext>
                </a:extLst>
              </a:tr>
              <a:tr h="457200">
                <a:tc>
                  <a:txBody>
                    <a:bodyPr/>
                    <a:lstStyle/>
                    <a:p>
                      <a:pPr algn="ctr"/>
                      <a:r>
                        <a:rPr lang="nl-NL" sz="2400" dirty="0"/>
                        <a:t>OK kosten</a:t>
                      </a:r>
                    </a:p>
                  </a:txBody>
                  <a:tcPr/>
                </a:tc>
                <a:tc>
                  <a:txBody>
                    <a:bodyPr/>
                    <a:lstStyle/>
                    <a:p>
                      <a:pPr algn="ctr">
                        <a:lnSpc>
                          <a:spcPct val="150000"/>
                        </a:lnSpc>
                        <a:spcAft>
                          <a:spcPts val="800"/>
                        </a:spcAft>
                      </a:pPr>
                      <a:r>
                        <a:rPr lang="en-US" sz="1800" dirty="0">
                          <a:effectLst/>
                          <a:latin typeface="+mn-lt"/>
                          <a:ea typeface="Calibri" panose="020F0502020204030204" pitchFamily="34" charset="0"/>
                          <a:cs typeface="Times New Roman" panose="02020603050405020304" pitchFamily="18" charset="0"/>
                        </a:rPr>
                        <a:t>6160 (±4329)</a:t>
                      </a:r>
                      <a:endParaRPr lang="nl-NL" sz="1800" dirty="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800"/>
                        </a:spcAft>
                      </a:pPr>
                      <a:r>
                        <a:rPr lang="en-US" sz="1800" dirty="0">
                          <a:effectLst/>
                          <a:latin typeface="+mn-lt"/>
                          <a:ea typeface="Calibri" panose="020F0502020204030204" pitchFamily="34" charset="0"/>
                          <a:cs typeface="Times New Roman" panose="02020603050405020304" pitchFamily="18" charset="0"/>
                        </a:rPr>
                        <a:t>9106 (±4325)</a:t>
                      </a:r>
                      <a:endParaRPr lang="nl-NL" sz="1800" dirty="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800"/>
                        </a:spcAft>
                      </a:pPr>
                      <a:r>
                        <a:rPr lang="en-US" sz="800" dirty="0">
                          <a:effectLst/>
                          <a:latin typeface="Arial" panose="020B0604020202020204" pitchFamily="34" charset="0"/>
                          <a:ea typeface="Calibri" panose="020F0502020204030204" pitchFamily="34" charset="0"/>
                          <a:cs typeface="Times New Roman" panose="02020603050405020304" pitchFamily="18" charset="0"/>
                        </a:rPr>
                        <a:t>0.001</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862958536"/>
                  </a:ext>
                </a:extLst>
              </a:tr>
            </a:tbl>
          </a:graphicData>
        </a:graphic>
      </p:graphicFrame>
    </p:spTree>
    <p:extLst>
      <p:ext uri="{BB962C8B-B14F-4D97-AF65-F5344CB8AC3E}">
        <p14:creationId xmlns:p14="http://schemas.microsoft.com/office/powerpoint/2010/main" val="4076176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75588B-C9FF-4EDA-B16E-C50E242E2230}"/>
              </a:ext>
            </a:extLst>
          </p:cNvPr>
          <p:cNvSpPr>
            <a:spLocks noGrp="1"/>
          </p:cNvSpPr>
          <p:nvPr>
            <p:ph type="title"/>
          </p:nvPr>
        </p:nvSpPr>
        <p:spPr/>
        <p:txBody>
          <a:bodyPr/>
          <a:lstStyle/>
          <a:p>
            <a:r>
              <a:rPr lang="nl-NL" dirty="0"/>
              <a:t>Robottrial: RCT: UMCU</a:t>
            </a:r>
          </a:p>
        </p:txBody>
      </p:sp>
      <p:graphicFrame>
        <p:nvGraphicFramePr>
          <p:cNvPr id="9" name="Tabel 9">
            <a:extLst>
              <a:ext uri="{FF2B5EF4-FFF2-40B4-BE49-F238E27FC236}">
                <a16:creationId xmlns:a16="http://schemas.microsoft.com/office/drawing/2014/main" id="{B26E60B3-1039-4DF0-9CAD-BAB6D471B7EB}"/>
              </a:ext>
            </a:extLst>
          </p:cNvPr>
          <p:cNvGraphicFramePr>
            <a:graphicFrameLocks noGrp="1"/>
          </p:cNvGraphicFramePr>
          <p:nvPr>
            <p:ph idx="1"/>
          </p:nvPr>
        </p:nvGraphicFramePr>
        <p:xfrm>
          <a:off x="739775" y="968375"/>
          <a:ext cx="7543800" cy="1280160"/>
        </p:xfrm>
        <a:graphic>
          <a:graphicData uri="http://schemas.openxmlformats.org/drawingml/2006/table">
            <a:tbl>
              <a:tblPr firstRow="1" bandRow="1">
                <a:tableStyleId>{5C22544A-7EE6-4342-B048-85BDC9FD1C3A}</a:tableStyleId>
              </a:tblPr>
              <a:tblGrid>
                <a:gridCol w="1885950">
                  <a:extLst>
                    <a:ext uri="{9D8B030D-6E8A-4147-A177-3AD203B41FA5}">
                      <a16:colId xmlns:a16="http://schemas.microsoft.com/office/drawing/2014/main" val="1025636593"/>
                    </a:ext>
                  </a:extLst>
                </a:gridCol>
                <a:gridCol w="1885950">
                  <a:extLst>
                    <a:ext uri="{9D8B030D-6E8A-4147-A177-3AD203B41FA5}">
                      <a16:colId xmlns:a16="http://schemas.microsoft.com/office/drawing/2014/main" val="878004878"/>
                    </a:ext>
                  </a:extLst>
                </a:gridCol>
                <a:gridCol w="1885950">
                  <a:extLst>
                    <a:ext uri="{9D8B030D-6E8A-4147-A177-3AD203B41FA5}">
                      <a16:colId xmlns:a16="http://schemas.microsoft.com/office/drawing/2014/main" val="114228935"/>
                    </a:ext>
                  </a:extLst>
                </a:gridCol>
                <a:gridCol w="1885950">
                  <a:extLst>
                    <a:ext uri="{9D8B030D-6E8A-4147-A177-3AD203B41FA5}">
                      <a16:colId xmlns:a16="http://schemas.microsoft.com/office/drawing/2014/main" val="2678672318"/>
                    </a:ext>
                  </a:extLst>
                </a:gridCol>
              </a:tblGrid>
              <a:tr h="457200">
                <a:tc>
                  <a:txBody>
                    <a:bodyPr/>
                    <a:lstStyle/>
                    <a:p>
                      <a:pPr algn="ctr"/>
                      <a:endParaRPr lang="nl-NL" sz="2400" dirty="0"/>
                    </a:p>
                  </a:txBody>
                  <a:tcPr/>
                </a:tc>
                <a:tc>
                  <a:txBody>
                    <a:bodyPr/>
                    <a:lstStyle/>
                    <a:p>
                      <a:pPr algn="ctr"/>
                      <a:r>
                        <a:rPr lang="nl-NL" sz="2400" dirty="0"/>
                        <a:t>Open</a:t>
                      </a:r>
                    </a:p>
                  </a:txBody>
                  <a:tcPr/>
                </a:tc>
                <a:tc>
                  <a:txBody>
                    <a:bodyPr/>
                    <a:lstStyle/>
                    <a:p>
                      <a:pPr algn="ctr"/>
                      <a:r>
                        <a:rPr lang="nl-NL" sz="2400" dirty="0"/>
                        <a:t>RAMIE</a:t>
                      </a:r>
                    </a:p>
                  </a:txBody>
                  <a:tcPr/>
                </a:tc>
                <a:tc>
                  <a:txBody>
                    <a:bodyPr/>
                    <a:lstStyle/>
                    <a:p>
                      <a:pPr algn="ctr"/>
                      <a:r>
                        <a:rPr lang="nl-NL" sz="2400" dirty="0"/>
                        <a:t>p</a:t>
                      </a:r>
                    </a:p>
                  </a:txBody>
                  <a:tcPr/>
                </a:tc>
                <a:extLst>
                  <a:ext uri="{0D108BD9-81ED-4DB2-BD59-A6C34878D82A}">
                    <a16:rowId xmlns:a16="http://schemas.microsoft.com/office/drawing/2014/main" val="3382208755"/>
                  </a:ext>
                </a:extLst>
              </a:tr>
              <a:tr h="822960">
                <a:tc>
                  <a:txBody>
                    <a:bodyPr/>
                    <a:lstStyle/>
                    <a:p>
                      <a:pPr algn="ctr"/>
                      <a:r>
                        <a:rPr lang="nl-NL" sz="2400" dirty="0"/>
                        <a:t>Total </a:t>
                      </a:r>
                      <a:r>
                        <a:rPr lang="nl-NL" sz="2400" dirty="0" err="1"/>
                        <a:t>hospital</a:t>
                      </a:r>
                      <a:r>
                        <a:rPr lang="nl-NL" sz="2400" dirty="0"/>
                        <a:t> </a:t>
                      </a:r>
                      <a:r>
                        <a:rPr lang="nl-NL" sz="2400" dirty="0" err="1"/>
                        <a:t>costs</a:t>
                      </a:r>
                      <a:endParaRPr lang="nl-NL" sz="2400" dirty="0"/>
                    </a:p>
                  </a:txBody>
                  <a:tcPr/>
                </a:tc>
                <a:tc>
                  <a:txBody>
                    <a:bodyPr/>
                    <a:lstStyle/>
                    <a:p>
                      <a:pPr algn="ctr"/>
                      <a:r>
                        <a:rPr lang="en-US" sz="1800" kern="1200" dirty="0">
                          <a:solidFill>
                            <a:schemeClr val="dk1"/>
                          </a:solidFill>
                          <a:effectLst/>
                          <a:latin typeface="+mn-lt"/>
                          <a:ea typeface="+mn-ea"/>
                          <a:cs typeface="+mn-cs"/>
                        </a:rPr>
                        <a:t>39495 (±42104)</a:t>
                      </a:r>
                      <a:endParaRPr lang="nl-NL" sz="1800" dirty="0">
                        <a:latin typeface="+mn-lt"/>
                      </a:endParaRPr>
                    </a:p>
                  </a:txBody>
                  <a:tcPr/>
                </a:tc>
                <a:tc>
                  <a:txBody>
                    <a:bodyPr/>
                    <a:lstStyle/>
                    <a:p>
                      <a:pPr algn="ctr"/>
                      <a:r>
                        <a:rPr lang="en-US" sz="1800" kern="1200" dirty="0">
                          <a:solidFill>
                            <a:schemeClr val="dk1"/>
                          </a:solidFill>
                          <a:effectLst/>
                          <a:latin typeface="+mn-lt"/>
                          <a:ea typeface="+mn-ea"/>
                          <a:cs typeface="+mn-cs"/>
                        </a:rPr>
                        <a:t>40211 (±36667)</a:t>
                      </a:r>
                      <a:endParaRPr lang="nl-NL" sz="2400" dirty="0"/>
                    </a:p>
                  </a:txBody>
                  <a:tcPr/>
                </a:tc>
                <a:tc>
                  <a:txBody>
                    <a:bodyPr/>
                    <a:lstStyle/>
                    <a:p>
                      <a:pPr algn="ctr">
                        <a:lnSpc>
                          <a:spcPct val="150000"/>
                        </a:lnSpc>
                        <a:spcAft>
                          <a:spcPts val="800"/>
                        </a:spcAft>
                      </a:pPr>
                      <a:r>
                        <a:rPr lang="en-US" sz="800" dirty="0">
                          <a:effectLst/>
                          <a:latin typeface="Arial" panose="020B0604020202020204" pitchFamily="34" charset="0"/>
                          <a:ea typeface="Calibri" panose="020F0502020204030204" pitchFamily="34" charset="0"/>
                          <a:cs typeface="Times New Roman" panose="02020603050405020304" pitchFamily="18" charset="0"/>
                        </a:rPr>
                        <a:t>0.925</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46929485"/>
                  </a:ext>
                </a:extLst>
              </a:tr>
            </a:tbl>
          </a:graphicData>
        </a:graphic>
      </p:graphicFrame>
    </p:spTree>
    <p:extLst>
      <p:ext uri="{BB962C8B-B14F-4D97-AF65-F5344CB8AC3E}">
        <p14:creationId xmlns:p14="http://schemas.microsoft.com/office/powerpoint/2010/main" val="14642412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AD9CDF-4024-8F1C-C973-5C9FB38657F6}"/>
              </a:ext>
            </a:extLst>
          </p:cNvPr>
          <p:cNvSpPr>
            <a:spLocks noGrp="1"/>
          </p:cNvSpPr>
          <p:nvPr>
            <p:ph type="title"/>
          </p:nvPr>
        </p:nvSpPr>
        <p:spPr/>
        <p:txBody>
          <a:bodyPr/>
          <a:lstStyle/>
          <a:p>
            <a:r>
              <a:rPr lang="nl-NL" dirty="0"/>
              <a:t>Kosten complicaties</a:t>
            </a:r>
          </a:p>
        </p:txBody>
      </p:sp>
      <p:pic>
        <p:nvPicPr>
          <p:cNvPr id="4" name="Afbeelding 3">
            <a:extLst>
              <a:ext uri="{FF2B5EF4-FFF2-40B4-BE49-F238E27FC236}">
                <a16:creationId xmlns:a16="http://schemas.microsoft.com/office/drawing/2014/main" id="{6BF67AB3-37DB-B9D7-916F-268E13E68176}"/>
              </a:ext>
            </a:extLst>
          </p:cNvPr>
          <p:cNvPicPr>
            <a:picLocks noChangeAspect="1"/>
          </p:cNvPicPr>
          <p:nvPr/>
        </p:nvPicPr>
        <p:blipFill rotWithShape="1">
          <a:blip r:embed="rId2"/>
          <a:srcRect t="26010" b="-16096"/>
          <a:stretch/>
        </p:blipFill>
        <p:spPr>
          <a:xfrm>
            <a:off x="1888257" y="1026487"/>
            <a:ext cx="5217345" cy="3999025"/>
          </a:xfrm>
          <a:prstGeom prst="rect">
            <a:avLst/>
          </a:prstGeom>
        </p:spPr>
      </p:pic>
    </p:spTree>
    <p:extLst>
      <p:ext uri="{BB962C8B-B14F-4D97-AF65-F5344CB8AC3E}">
        <p14:creationId xmlns:p14="http://schemas.microsoft.com/office/powerpoint/2010/main" val="412863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FB2683-10C9-4227-9630-4C725E1B9DF9}"/>
              </a:ext>
            </a:extLst>
          </p:cNvPr>
          <p:cNvSpPr>
            <a:spLocks noGrp="1"/>
          </p:cNvSpPr>
          <p:nvPr>
            <p:ph type="title"/>
          </p:nvPr>
        </p:nvSpPr>
        <p:spPr/>
        <p:txBody>
          <a:bodyPr/>
          <a:lstStyle/>
          <a:p>
            <a:r>
              <a:rPr lang="nl-NL" dirty="0"/>
              <a:t>Kosten en complicaties</a:t>
            </a:r>
          </a:p>
        </p:txBody>
      </p:sp>
      <p:pic>
        <p:nvPicPr>
          <p:cNvPr id="5" name="Tijdelijke aanduiding voor inhoud 4" descr="Afbeelding met schermafbeelding&#10;&#10;Automatisch gegenereerde beschrijving">
            <a:extLst>
              <a:ext uri="{FF2B5EF4-FFF2-40B4-BE49-F238E27FC236}">
                <a16:creationId xmlns:a16="http://schemas.microsoft.com/office/drawing/2014/main" id="{8ECC9D94-D11A-4AD9-9FD1-11ACC48511F5}"/>
              </a:ext>
            </a:extLst>
          </p:cNvPr>
          <p:cNvPicPr>
            <a:picLocks noGrp="1" noChangeAspect="1"/>
          </p:cNvPicPr>
          <p:nvPr>
            <p:ph idx="1"/>
          </p:nvPr>
        </p:nvPicPr>
        <p:blipFill>
          <a:blip r:embed="rId2"/>
          <a:stretch>
            <a:fillRect/>
          </a:stretch>
        </p:blipFill>
        <p:spPr>
          <a:xfrm>
            <a:off x="914402" y="891536"/>
            <a:ext cx="2712522" cy="4098429"/>
          </a:xfrm>
        </p:spPr>
      </p:pic>
      <p:pic>
        <p:nvPicPr>
          <p:cNvPr id="6" name="Afbeelding 5">
            <a:extLst>
              <a:ext uri="{FF2B5EF4-FFF2-40B4-BE49-F238E27FC236}">
                <a16:creationId xmlns:a16="http://schemas.microsoft.com/office/drawing/2014/main" id="{E9A9FCB4-32A3-4FBC-B722-0793EFA1695F}"/>
              </a:ext>
            </a:extLst>
          </p:cNvPr>
          <p:cNvPicPr>
            <a:picLocks noChangeAspect="1"/>
          </p:cNvPicPr>
          <p:nvPr/>
        </p:nvPicPr>
        <p:blipFill rotWithShape="1">
          <a:blip r:embed="rId3"/>
          <a:srcRect l="1406" t="21389" r="22891" b="27361"/>
          <a:stretch/>
        </p:blipFill>
        <p:spPr>
          <a:xfrm>
            <a:off x="4791376" y="1259216"/>
            <a:ext cx="3628911" cy="1382404"/>
          </a:xfrm>
          <a:prstGeom prst="rect">
            <a:avLst/>
          </a:prstGeom>
        </p:spPr>
      </p:pic>
    </p:spTree>
    <p:extLst>
      <p:ext uri="{BB962C8B-B14F-4D97-AF65-F5344CB8AC3E}">
        <p14:creationId xmlns:p14="http://schemas.microsoft.com/office/powerpoint/2010/main" val="10756683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00722F-90CA-460C-8A42-FC0F4AAD37EC}"/>
              </a:ext>
            </a:extLst>
          </p:cNvPr>
          <p:cNvSpPr>
            <a:spLocks noGrp="1"/>
          </p:cNvSpPr>
          <p:nvPr>
            <p:ph type="title"/>
          </p:nvPr>
        </p:nvSpPr>
        <p:spPr/>
        <p:txBody>
          <a:bodyPr/>
          <a:lstStyle/>
          <a:p>
            <a:endParaRPr lang="nl-NL"/>
          </a:p>
        </p:txBody>
      </p:sp>
      <p:pic>
        <p:nvPicPr>
          <p:cNvPr id="4" name="Video hand-sewn 23-6-2021 edited new">
            <a:hlinkClick r:id="" action="ppaction://media"/>
            <a:extLst>
              <a:ext uri="{FF2B5EF4-FFF2-40B4-BE49-F238E27FC236}">
                <a16:creationId xmlns:a16="http://schemas.microsoft.com/office/drawing/2014/main" id="{15929F02-CB1B-441A-A0D3-23479164198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67640" y="-188255"/>
            <a:ext cx="9479279" cy="5331755"/>
          </a:xfrm>
        </p:spPr>
      </p:pic>
    </p:spTree>
    <p:extLst>
      <p:ext uri="{BB962C8B-B14F-4D97-AF65-F5344CB8AC3E}">
        <p14:creationId xmlns:p14="http://schemas.microsoft.com/office/powerpoint/2010/main" val="2137117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33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35B8E7-1220-4AE8-8E38-7E32842AB61A}"/>
              </a:ext>
            </a:extLst>
          </p:cNvPr>
          <p:cNvSpPr>
            <a:spLocks noGrp="1"/>
          </p:cNvSpPr>
          <p:nvPr>
            <p:ph type="title"/>
          </p:nvPr>
        </p:nvSpPr>
        <p:spPr/>
        <p:txBody>
          <a:bodyPr/>
          <a:lstStyle/>
          <a:p>
            <a:r>
              <a:rPr lang="nl-NL" dirty="0"/>
              <a:t>Hoe krijgen we de kosten omlaag?</a:t>
            </a:r>
          </a:p>
        </p:txBody>
      </p:sp>
      <p:sp>
        <p:nvSpPr>
          <p:cNvPr id="3" name="Tijdelijke aanduiding voor inhoud 2">
            <a:extLst>
              <a:ext uri="{FF2B5EF4-FFF2-40B4-BE49-F238E27FC236}">
                <a16:creationId xmlns:a16="http://schemas.microsoft.com/office/drawing/2014/main" id="{C283A2C2-1115-4851-8508-0E4D2527C08F}"/>
              </a:ext>
            </a:extLst>
          </p:cNvPr>
          <p:cNvSpPr>
            <a:spLocks noGrp="1"/>
          </p:cNvSpPr>
          <p:nvPr>
            <p:ph idx="1"/>
          </p:nvPr>
        </p:nvSpPr>
        <p:spPr/>
        <p:txBody>
          <a:bodyPr/>
          <a:lstStyle/>
          <a:p>
            <a:pPr lvl="1"/>
            <a:r>
              <a:rPr lang="nl-NL" dirty="0"/>
              <a:t>Competitie</a:t>
            </a:r>
          </a:p>
          <a:p>
            <a:pPr lvl="1"/>
            <a:r>
              <a:rPr lang="nl-NL" dirty="0"/>
              <a:t>Gedeelde inkoop</a:t>
            </a:r>
          </a:p>
          <a:p>
            <a:pPr lvl="1"/>
            <a:r>
              <a:rPr lang="nl-NL" dirty="0"/>
              <a:t>Gebruik de robots optimaal!</a:t>
            </a:r>
          </a:p>
          <a:p>
            <a:pPr lvl="1"/>
            <a:endParaRPr lang="nl-NL" dirty="0"/>
          </a:p>
          <a:p>
            <a:r>
              <a:rPr lang="nl-NL" dirty="0"/>
              <a:t>Is 2-3000 Euro veel??</a:t>
            </a:r>
          </a:p>
          <a:p>
            <a:endParaRPr lang="nl-NL" dirty="0"/>
          </a:p>
          <a:p>
            <a:r>
              <a:rPr lang="nl-NL" dirty="0"/>
              <a:t>Levert het ook geld op?</a:t>
            </a:r>
          </a:p>
          <a:p>
            <a:pPr lvl="1"/>
            <a:r>
              <a:rPr lang="nl-NL" dirty="0"/>
              <a:t>Complicaties</a:t>
            </a:r>
          </a:p>
          <a:p>
            <a:pPr lvl="1"/>
            <a:r>
              <a:rPr lang="nl-NL" dirty="0"/>
              <a:t>Ligduur</a:t>
            </a:r>
          </a:p>
          <a:p>
            <a:pPr marL="457200" lvl="1" indent="0">
              <a:buNone/>
            </a:pPr>
            <a:endParaRPr lang="nl-NL" dirty="0"/>
          </a:p>
          <a:p>
            <a:pPr lvl="1"/>
            <a:endParaRPr lang="nl-NL" dirty="0"/>
          </a:p>
          <a:p>
            <a:pPr lvl="1"/>
            <a:endParaRPr lang="nl-NL" dirty="0"/>
          </a:p>
        </p:txBody>
      </p:sp>
    </p:spTree>
    <p:extLst>
      <p:ext uri="{BB962C8B-B14F-4D97-AF65-F5344CB8AC3E}">
        <p14:creationId xmlns:p14="http://schemas.microsoft.com/office/powerpoint/2010/main" val="2821495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D45E9C-A54D-4F14-9150-A76F20A9B394}"/>
              </a:ext>
            </a:extLst>
          </p:cNvPr>
          <p:cNvSpPr>
            <a:spLocks noGrp="1"/>
          </p:cNvSpPr>
          <p:nvPr>
            <p:ph type="title"/>
          </p:nvPr>
        </p:nvSpPr>
        <p:spPr/>
        <p:txBody>
          <a:bodyPr/>
          <a:lstStyle/>
          <a:p>
            <a:r>
              <a:rPr lang="nl-NL" dirty="0"/>
              <a:t>Kosten robotchirurgie in perspectief</a:t>
            </a:r>
          </a:p>
        </p:txBody>
      </p:sp>
      <p:sp>
        <p:nvSpPr>
          <p:cNvPr id="3" name="Tijdelijke aanduiding voor inhoud 2">
            <a:extLst>
              <a:ext uri="{FF2B5EF4-FFF2-40B4-BE49-F238E27FC236}">
                <a16:creationId xmlns:a16="http://schemas.microsoft.com/office/drawing/2014/main" id="{E1F4D38D-1B37-4089-B96D-F78B8C681AD9}"/>
              </a:ext>
            </a:extLst>
          </p:cNvPr>
          <p:cNvSpPr>
            <a:spLocks noGrp="1"/>
          </p:cNvSpPr>
          <p:nvPr>
            <p:ph idx="1"/>
          </p:nvPr>
        </p:nvSpPr>
        <p:spPr/>
        <p:txBody>
          <a:bodyPr lIns="0" tIns="0" rIns="0" bIns="0" anchor="t"/>
          <a:lstStyle/>
          <a:p>
            <a:r>
              <a:rPr lang="nl-NL" dirty="0"/>
              <a:t>Ter vergelijk: </a:t>
            </a:r>
          </a:p>
          <a:p>
            <a:pPr lvl="1"/>
            <a:r>
              <a:rPr lang="nl-NL" dirty="0"/>
              <a:t>CT scanner: 1.700.000</a:t>
            </a:r>
          </a:p>
          <a:p>
            <a:pPr lvl="1"/>
            <a:r>
              <a:rPr lang="nl-NL" dirty="0"/>
              <a:t>MRI: 1.488.000</a:t>
            </a:r>
          </a:p>
          <a:p>
            <a:pPr lvl="1"/>
            <a:r>
              <a:rPr lang="nl-NL" dirty="0"/>
              <a:t>Onderhoudscontract Philips: 1.000.000 per jaar</a:t>
            </a:r>
          </a:p>
          <a:p>
            <a:pPr lvl="1"/>
            <a:r>
              <a:rPr lang="nl-NL" dirty="0" err="1">
                <a:ea typeface="ＭＳ Ｐゴシック"/>
              </a:rPr>
              <a:t>HiX</a:t>
            </a:r>
            <a:r>
              <a:rPr lang="nl-NL" dirty="0">
                <a:ea typeface="ＭＳ Ｐゴシック"/>
              </a:rPr>
              <a:t>: 96.000.000 omzet, 43.000.000 Winst</a:t>
            </a:r>
            <a:endParaRPr lang="nl-NL" dirty="0">
              <a:ea typeface="ＭＳ Ｐゴシック"/>
              <a:cs typeface="Segoe UI"/>
            </a:endParaRPr>
          </a:p>
          <a:p>
            <a:pPr lvl="1"/>
            <a:r>
              <a:rPr lang="nl-NL" dirty="0" err="1">
                <a:ea typeface="ＭＳ Ｐゴシック"/>
              </a:rPr>
              <a:t>Sectra</a:t>
            </a:r>
            <a:r>
              <a:rPr lang="nl-NL" dirty="0">
                <a:ea typeface="ＭＳ Ｐゴシック"/>
              </a:rPr>
              <a:t>: licentie: 390.000 per jaar</a:t>
            </a:r>
            <a:endParaRPr lang="nl-NL" dirty="0">
              <a:ea typeface="ＭＳ Ｐゴシック"/>
              <a:cs typeface="Segoe UI"/>
            </a:endParaRPr>
          </a:p>
          <a:p>
            <a:pPr lvl="1"/>
            <a:r>
              <a:rPr lang="nl-NL" dirty="0"/>
              <a:t>MR </a:t>
            </a:r>
            <a:r>
              <a:rPr lang="nl-NL" dirty="0" err="1"/>
              <a:t>Linac</a:t>
            </a:r>
            <a:r>
              <a:rPr lang="nl-NL" dirty="0"/>
              <a:t> 8-10.000.000 Euro</a:t>
            </a:r>
          </a:p>
          <a:p>
            <a:pPr lvl="4"/>
            <a:r>
              <a:rPr lang="nl-NL" dirty="0">
                <a:ea typeface="ＭＳ Ｐゴシック"/>
                <a:cs typeface="Segoe UI"/>
              </a:rPr>
              <a:t>2018 CE </a:t>
            </a:r>
            <a:r>
              <a:rPr lang="nl-NL" dirty="0" err="1">
                <a:ea typeface="ＭＳ Ｐゴシック"/>
                <a:cs typeface="Segoe UI"/>
              </a:rPr>
              <a:t>Marked</a:t>
            </a:r>
            <a:endParaRPr lang="nl-NL" dirty="0" err="1">
              <a:cs typeface="Segoe UI"/>
            </a:endParaRPr>
          </a:p>
          <a:p>
            <a:pPr lvl="4"/>
            <a:r>
              <a:rPr lang="nl-NL" dirty="0">
                <a:ea typeface="ＭＳ Ｐゴシック"/>
                <a:cs typeface="Segoe UI"/>
              </a:rPr>
              <a:t>Al meer dan 100 </a:t>
            </a:r>
            <a:r>
              <a:rPr lang="nl-NL" dirty="0" err="1">
                <a:ea typeface="ＭＳ Ｐゴシック"/>
                <a:cs typeface="Segoe UI"/>
              </a:rPr>
              <a:t>geinstalleerd</a:t>
            </a:r>
            <a:r>
              <a:rPr lang="nl-NL" dirty="0">
                <a:ea typeface="ＭＳ Ｐゴシック"/>
                <a:cs typeface="Segoe UI"/>
              </a:rPr>
              <a:t> </a:t>
            </a:r>
            <a:endParaRPr lang="nl-NL" dirty="0">
              <a:cs typeface="Segoe UI"/>
            </a:endParaRPr>
          </a:p>
          <a:p>
            <a:endParaRPr lang="nl-NL" dirty="0"/>
          </a:p>
          <a:p>
            <a:pPr lvl="1"/>
            <a:endParaRPr lang="nl-NL" dirty="0">
              <a:cs typeface="Segoe UI"/>
            </a:endParaRPr>
          </a:p>
        </p:txBody>
      </p:sp>
      <p:pic>
        <p:nvPicPr>
          <p:cNvPr id="4" name="Picture 4" descr="Table&#10;&#10;Description automatically generated">
            <a:extLst>
              <a:ext uri="{FF2B5EF4-FFF2-40B4-BE49-F238E27FC236}">
                <a16:creationId xmlns:a16="http://schemas.microsoft.com/office/drawing/2014/main" id="{063AEA21-94A8-4D40-987B-29E125B7D694}"/>
              </a:ext>
            </a:extLst>
          </p:cNvPr>
          <p:cNvPicPr>
            <a:picLocks noChangeAspect="1"/>
          </p:cNvPicPr>
          <p:nvPr/>
        </p:nvPicPr>
        <p:blipFill rotWithShape="1">
          <a:blip r:embed="rId2"/>
          <a:srcRect l="11623" t="12631" r="13487" b="26667"/>
          <a:stretch/>
        </p:blipFill>
        <p:spPr>
          <a:xfrm>
            <a:off x="1269845" y="2571750"/>
            <a:ext cx="4763312" cy="2411457"/>
          </a:xfrm>
          <a:prstGeom prst="rect">
            <a:avLst/>
          </a:prstGeom>
        </p:spPr>
      </p:pic>
    </p:spTree>
    <p:extLst>
      <p:ext uri="{BB962C8B-B14F-4D97-AF65-F5344CB8AC3E}">
        <p14:creationId xmlns:p14="http://schemas.microsoft.com/office/powerpoint/2010/main" val="405559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E35ED1-AAA0-43A9-998B-70A6979AF0B3}"/>
              </a:ext>
            </a:extLst>
          </p:cNvPr>
          <p:cNvSpPr>
            <a:spLocks noGrp="1"/>
          </p:cNvSpPr>
          <p:nvPr>
            <p:ph type="title"/>
          </p:nvPr>
        </p:nvSpPr>
        <p:spPr/>
        <p:txBody>
          <a:bodyPr/>
          <a:lstStyle/>
          <a:p>
            <a:r>
              <a:rPr lang="nl-NL" dirty="0"/>
              <a:t>Kosten robotchirurgie in perspectief</a:t>
            </a:r>
          </a:p>
        </p:txBody>
      </p:sp>
      <p:sp>
        <p:nvSpPr>
          <p:cNvPr id="3" name="Tijdelijke aanduiding voor inhoud 2">
            <a:extLst>
              <a:ext uri="{FF2B5EF4-FFF2-40B4-BE49-F238E27FC236}">
                <a16:creationId xmlns:a16="http://schemas.microsoft.com/office/drawing/2014/main" id="{27CAC408-1942-4C83-A046-0092A1DB5179}"/>
              </a:ext>
            </a:extLst>
          </p:cNvPr>
          <p:cNvSpPr>
            <a:spLocks noGrp="1"/>
          </p:cNvSpPr>
          <p:nvPr>
            <p:ph idx="1"/>
          </p:nvPr>
        </p:nvSpPr>
        <p:spPr/>
        <p:txBody>
          <a:bodyPr/>
          <a:lstStyle/>
          <a:p>
            <a:r>
              <a:rPr lang="nl-NL" dirty="0"/>
              <a:t>Dure medicijnen: 2.000.000.000 per jaar</a:t>
            </a:r>
          </a:p>
          <a:p>
            <a:r>
              <a:rPr lang="nl-NL" dirty="0"/>
              <a:t>Pakketsluis: </a:t>
            </a:r>
          </a:p>
          <a:p>
            <a:pPr lvl="1"/>
            <a:r>
              <a:rPr lang="nl-NL" dirty="0"/>
              <a:t>50.000 Euro per patiënt per jaar</a:t>
            </a:r>
          </a:p>
          <a:p>
            <a:pPr lvl="1"/>
            <a:r>
              <a:rPr lang="nl-NL" dirty="0"/>
              <a:t>40.000.000 per indicatie per jaar</a:t>
            </a:r>
          </a:p>
          <a:p>
            <a:pPr lvl="1"/>
            <a:endParaRPr lang="nl-NL" dirty="0"/>
          </a:p>
          <a:p>
            <a:pPr lvl="1"/>
            <a:r>
              <a:rPr lang="nl-NL" dirty="0"/>
              <a:t>Bv </a:t>
            </a:r>
            <a:r>
              <a:rPr lang="nl-NL" dirty="0" err="1"/>
              <a:t>selinexor</a:t>
            </a:r>
            <a:r>
              <a:rPr lang="nl-NL" dirty="0"/>
              <a:t> (M. </a:t>
            </a:r>
            <a:r>
              <a:rPr lang="nl-NL" dirty="0" err="1"/>
              <a:t>Kahler</a:t>
            </a:r>
            <a:r>
              <a:rPr lang="nl-NL" dirty="0"/>
              <a:t>: 236.000 Euro per patiënt per jaar)</a:t>
            </a:r>
          </a:p>
          <a:p>
            <a:pPr lvl="1"/>
            <a:r>
              <a:rPr lang="nl-NL" dirty="0"/>
              <a:t>Bv </a:t>
            </a:r>
            <a:r>
              <a:rPr lang="nl-NL" dirty="0" err="1"/>
              <a:t>encorafenib</a:t>
            </a:r>
            <a:r>
              <a:rPr lang="nl-NL" dirty="0"/>
              <a:t> + </a:t>
            </a:r>
            <a:r>
              <a:rPr lang="nl-NL" dirty="0" err="1"/>
              <a:t>binimetinib</a:t>
            </a:r>
            <a:r>
              <a:rPr lang="nl-NL" dirty="0"/>
              <a:t> (BRAF remmers: 166.000 Euro per patiënt per jaar)</a:t>
            </a:r>
          </a:p>
        </p:txBody>
      </p:sp>
    </p:spTree>
    <p:extLst>
      <p:ext uri="{BB962C8B-B14F-4D97-AF65-F5344CB8AC3E}">
        <p14:creationId xmlns:p14="http://schemas.microsoft.com/office/powerpoint/2010/main" val="19407652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DA065C8-1136-464C-868A-21E09E54D376}"/>
              </a:ext>
            </a:extLst>
          </p:cNvPr>
          <p:cNvSpPr>
            <a:spLocks noGrp="1"/>
          </p:cNvSpPr>
          <p:nvPr>
            <p:ph type="title"/>
          </p:nvPr>
        </p:nvSpPr>
        <p:spPr/>
        <p:txBody>
          <a:bodyPr/>
          <a:lstStyle/>
          <a:p>
            <a:r>
              <a:rPr lang="nl-NL" dirty="0" err="1"/>
              <a:t>Moving</a:t>
            </a:r>
            <a:r>
              <a:rPr lang="nl-NL" dirty="0"/>
              <a:t> target</a:t>
            </a:r>
          </a:p>
        </p:txBody>
      </p:sp>
      <p:pic>
        <p:nvPicPr>
          <p:cNvPr id="5" name="Picture 2" descr="https://cdn-images-1.medium.com/max/1600/0*Vw87leBjTDSGgT9M.">
            <a:extLst>
              <a:ext uri="{FF2B5EF4-FFF2-40B4-BE49-F238E27FC236}">
                <a16:creationId xmlns:a16="http://schemas.microsoft.com/office/drawing/2014/main" id="{D31E8803-A0D9-4DE3-9C91-CD422BA01C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3666" y="977051"/>
            <a:ext cx="7733468" cy="4350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6657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P trimmed">
            <a:hlinkClick r:id="" action="ppaction://media"/>
            <a:extLst>
              <a:ext uri="{FF2B5EF4-FFF2-40B4-BE49-F238E27FC236}">
                <a16:creationId xmlns:a16="http://schemas.microsoft.com/office/drawing/2014/main" id="{7E3A4579-8E9E-451E-BF29-09877651DC5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52457416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27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51932B8-7ADA-4CED-B6EB-931D7B366FD0}"/>
              </a:ext>
            </a:extLst>
          </p:cNvPr>
          <p:cNvSpPr/>
          <p:nvPr/>
        </p:nvSpPr>
        <p:spPr>
          <a:xfrm>
            <a:off x="0" y="0"/>
            <a:ext cx="9144000" cy="128819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800"/>
          </a:p>
        </p:txBody>
      </p:sp>
      <p:sp>
        <p:nvSpPr>
          <p:cNvPr id="12" name="TextBox 11">
            <a:extLst>
              <a:ext uri="{FF2B5EF4-FFF2-40B4-BE49-F238E27FC236}">
                <a16:creationId xmlns:a16="http://schemas.microsoft.com/office/drawing/2014/main" id="{F003C2A0-C589-4005-BF31-E39C550322E4}"/>
              </a:ext>
            </a:extLst>
          </p:cNvPr>
          <p:cNvSpPr txBox="1"/>
          <p:nvPr/>
        </p:nvSpPr>
        <p:spPr>
          <a:xfrm>
            <a:off x="2462722" y="489490"/>
            <a:ext cx="6572098" cy="623248"/>
          </a:xfrm>
          <a:prstGeom prst="rect">
            <a:avLst/>
          </a:prstGeom>
          <a:noFill/>
        </p:spPr>
        <p:txBody>
          <a:bodyPr wrap="square">
            <a:spAutoFit/>
          </a:bodyPr>
          <a:lstStyle/>
          <a:p>
            <a:r>
              <a:rPr lang="en-US" sz="1725" b="1">
                <a:solidFill>
                  <a:schemeClr val="tx2"/>
                </a:solidFill>
              </a:rPr>
              <a:t>Int</a:t>
            </a:r>
            <a:r>
              <a:rPr lang="en-US" sz="1725">
                <a:solidFill>
                  <a:schemeClr val="tx2"/>
                </a:solidFill>
              </a:rPr>
              <a:t>elligent compute</a:t>
            </a:r>
            <a:r>
              <a:rPr lang="en-US" sz="1725" b="1">
                <a:solidFill>
                  <a:schemeClr val="tx2"/>
                </a:solidFill>
              </a:rPr>
              <a:t>r</a:t>
            </a:r>
            <a:r>
              <a:rPr lang="en-US" sz="1725">
                <a:solidFill>
                  <a:schemeClr val="tx2"/>
                </a:solidFill>
              </a:rPr>
              <a:t> </a:t>
            </a:r>
            <a:r>
              <a:rPr lang="en-US" sz="1725" b="1">
                <a:solidFill>
                  <a:schemeClr val="tx2"/>
                </a:solidFill>
              </a:rPr>
              <a:t>a</a:t>
            </a:r>
            <a:r>
              <a:rPr lang="en-US" sz="1725">
                <a:solidFill>
                  <a:schemeClr val="tx2"/>
                </a:solidFill>
              </a:rPr>
              <a:t>ided </a:t>
            </a:r>
            <a:r>
              <a:rPr lang="en-US" sz="1725" b="1">
                <a:solidFill>
                  <a:schemeClr val="tx2"/>
                </a:solidFill>
              </a:rPr>
              <a:t>s</a:t>
            </a:r>
            <a:r>
              <a:rPr lang="en-US" sz="1725">
                <a:solidFill>
                  <a:schemeClr val="tx2"/>
                </a:solidFill>
              </a:rPr>
              <a:t>urgical g</a:t>
            </a:r>
            <a:r>
              <a:rPr lang="en-US" sz="1725" b="1">
                <a:solidFill>
                  <a:schemeClr val="tx2"/>
                </a:solidFill>
              </a:rPr>
              <a:t>u</a:t>
            </a:r>
            <a:r>
              <a:rPr lang="en-US" sz="1725">
                <a:solidFill>
                  <a:schemeClr val="tx2"/>
                </a:solidFill>
              </a:rPr>
              <a:t>idance for </a:t>
            </a:r>
            <a:r>
              <a:rPr lang="en-US" sz="1725" b="1">
                <a:solidFill>
                  <a:schemeClr val="tx2"/>
                </a:solidFill>
              </a:rPr>
              <a:t>r</a:t>
            </a:r>
            <a:r>
              <a:rPr lang="en-US" sz="1725">
                <a:solidFill>
                  <a:schemeClr val="tx2"/>
                </a:solidFill>
              </a:rPr>
              <a:t>obot-assisted sur</a:t>
            </a:r>
            <a:r>
              <a:rPr lang="en-US" sz="1725" b="1">
                <a:solidFill>
                  <a:schemeClr val="tx2"/>
                </a:solidFill>
              </a:rPr>
              <a:t>ge</a:t>
            </a:r>
            <a:r>
              <a:rPr lang="en-US" sz="1725">
                <a:solidFill>
                  <a:schemeClr val="tx2"/>
                </a:solidFill>
              </a:rPr>
              <a:t>ry </a:t>
            </a:r>
            <a:endParaRPr lang="nl-NL" sz="1725">
              <a:solidFill>
                <a:schemeClr val="tx2"/>
              </a:solidFill>
            </a:endParaRPr>
          </a:p>
        </p:txBody>
      </p:sp>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205398"/>
            <a:ext cx="2353541" cy="902891"/>
          </a:xfrm>
          <a:prstGeom prst="rect">
            <a:avLst/>
          </a:prstGeom>
        </p:spPr>
      </p:pic>
      <p:sp>
        <p:nvSpPr>
          <p:cNvPr id="2" name="Title 1">
            <a:extLst>
              <a:ext uri="{FF2B5EF4-FFF2-40B4-BE49-F238E27FC236}">
                <a16:creationId xmlns:a16="http://schemas.microsoft.com/office/drawing/2014/main" id="{65110B2B-C5F9-1064-D656-ECEEDBB2E16B}"/>
              </a:ext>
            </a:extLst>
          </p:cNvPr>
          <p:cNvSpPr txBox="1">
            <a:spLocks/>
          </p:cNvSpPr>
          <p:nvPr/>
        </p:nvSpPr>
        <p:spPr>
          <a:xfrm>
            <a:off x="488471" y="848021"/>
            <a:ext cx="3943350" cy="1078568"/>
          </a:xfrm>
          <a:prstGeom prst="rect">
            <a:avLst/>
          </a:prstGeom>
        </p:spPr>
        <p:txBody>
          <a:bodyPr vert="horz" lIns="68580" tIns="34290" rIns="68580" bIns="3429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700">
                <a:cs typeface="Calibri Light"/>
              </a:rPr>
              <a:t>Anatomy recognition</a:t>
            </a:r>
            <a:endParaRPr lang="en-US" sz="2700"/>
          </a:p>
        </p:txBody>
      </p:sp>
      <p:sp>
        <p:nvSpPr>
          <p:cNvPr id="7" name="TextBox 6">
            <a:extLst>
              <a:ext uri="{FF2B5EF4-FFF2-40B4-BE49-F238E27FC236}">
                <a16:creationId xmlns:a16="http://schemas.microsoft.com/office/drawing/2014/main" id="{0521BA5D-DA2A-C3FC-61E8-B8F4B23F0EC4}"/>
              </a:ext>
            </a:extLst>
          </p:cNvPr>
          <p:cNvSpPr txBox="1"/>
          <p:nvPr/>
        </p:nvSpPr>
        <p:spPr>
          <a:xfrm>
            <a:off x="1509178" y="1928972"/>
            <a:ext cx="3155691" cy="369332"/>
          </a:xfrm>
          <a:prstGeom prst="rect">
            <a:avLst/>
          </a:prstGeom>
          <a:noFill/>
        </p:spPr>
        <p:txBody>
          <a:bodyPr wrap="square" rtlCol="0">
            <a:spAutoFit/>
          </a:bodyPr>
          <a:lstStyle/>
          <a:p>
            <a:pPr algn="ctr"/>
            <a:r>
              <a:rPr lang="nl-NL" sz="1800"/>
              <a:t>Input frame</a:t>
            </a:r>
          </a:p>
        </p:txBody>
      </p:sp>
      <p:sp>
        <p:nvSpPr>
          <p:cNvPr id="8" name="TextBox 7">
            <a:extLst>
              <a:ext uri="{FF2B5EF4-FFF2-40B4-BE49-F238E27FC236}">
                <a16:creationId xmlns:a16="http://schemas.microsoft.com/office/drawing/2014/main" id="{D9BAEFF0-26A2-FBAA-5B8B-1E70CE576657}"/>
              </a:ext>
            </a:extLst>
          </p:cNvPr>
          <p:cNvSpPr txBox="1"/>
          <p:nvPr/>
        </p:nvSpPr>
        <p:spPr>
          <a:xfrm>
            <a:off x="4664869" y="1926589"/>
            <a:ext cx="3165634" cy="369332"/>
          </a:xfrm>
          <a:prstGeom prst="rect">
            <a:avLst/>
          </a:prstGeom>
          <a:noFill/>
        </p:spPr>
        <p:txBody>
          <a:bodyPr wrap="square" rtlCol="0">
            <a:spAutoFit/>
          </a:bodyPr>
          <a:lstStyle/>
          <a:p>
            <a:pPr algn="ctr"/>
            <a:r>
              <a:rPr lang="nl-NL" sz="1800"/>
              <a:t>Model prediction</a:t>
            </a:r>
          </a:p>
        </p:txBody>
      </p:sp>
      <p:pic>
        <p:nvPicPr>
          <p:cNvPr id="9" name="Picture 8">
            <a:extLst>
              <a:ext uri="{FF2B5EF4-FFF2-40B4-BE49-F238E27FC236}">
                <a16:creationId xmlns:a16="http://schemas.microsoft.com/office/drawing/2014/main" id="{4B042C8B-9808-406A-7F42-B7A89927D15D}"/>
              </a:ext>
            </a:extLst>
          </p:cNvPr>
          <p:cNvPicPr>
            <a:picLocks noChangeAspect="1"/>
          </p:cNvPicPr>
          <p:nvPr/>
        </p:nvPicPr>
        <p:blipFill>
          <a:blip r:embed="rId6"/>
          <a:stretch>
            <a:fillRect/>
          </a:stretch>
        </p:blipFill>
        <p:spPr>
          <a:xfrm>
            <a:off x="1509178" y="4404701"/>
            <a:ext cx="6321326" cy="329451"/>
          </a:xfrm>
          <a:prstGeom prst="rect">
            <a:avLst/>
          </a:prstGeom>
        </p:spPr>
      </p:pic>
      <p:pic>
        <p:nvPicPr>
          <p:cNvPr id="10" name="Supplementary_Material_Example_Video (1)">
            <a:hlinkClick r:id="" action="ppaction://media"/>
            <a:extLst>
              <a:ext uri="{FF2B5EF4-FFF2-40B4-BE49-F238E27FC236}">
                <a16:creationId xmlns:a16="http://schemas.microsoft.com/office/drawing/2014/main" id="{05E42C3D-7655-133A-91A4-7A2B171931AA}"/>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t="7693" b="5545"/>
          <a:stretch/>
        </p:blipFill>
        <p:spPr>
          <a:xfrm>
            <a:off x="567683" y="2285941"/>
            <a:ext cx="7880741" cy="2569227"/>
          </a:xfrm>
          <a:prstGeom prst="rect">
            <a:avLst/>
          </a:prstGeom>
        </p:spPr>
      </p:pic>
    </p:spTree>
    <p:extLst>
      <p:ext uri="{BB962C8B-B14F-4D97-AF65-F5344CB8AC3E}">
        <p14:creationId xmlns:p14="http://schemas.microsoft.com/office/powerpoint/2010/main" val="138652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87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B38F3A2A-3E60-4248-B3D2-A9D7EDA28DB4}"/>
              </a:ext>
            </a:extLst>
          </p:cNvPr>
          <p:cNvPicPr>
            <a:picLocks noChangeAspect="1"/>
          </p:cNvPicPr>
          <p:nvPr/>
        </p:nvPicPr>
        <p:blipFill>
          <a:blip r:embed="rId2"/>
          <a:stretch>
            <a:fillRect/>
          </a:stretch>
        </p:blipFill>
        <p:spPr>
          <a:xfrm>
            <a:off x="7181082" y="160364"/>
            <a:ext cx="1893093" cy="2271712"/>
          </a:xfrm>
          <a:prstGeom prst="rect">
            <a:avLst/>
          </a:prstGeom>
        </p:spPr>
      </p:pic>
      <p:pic>
        <p:nvPicPr>
          <p:cNvPr id="7" name="Afbeelding 6">
            <a:extLst>
              <a:ext uri="{FF2B5EF4-FFF2-40B4-BE49-F238E27FC236}">
                <a16:creationId xmlns:a16="http://schemas.microsoft.com/office/drawing/2014/main" id="{F64582DA-F1B3-4B4C-8FB6-35142B67E60D}"/>
              </a:ext>
            </a:extLst>
          </p:cNvPr>
          <p:cNvPicPr>
            <a:picLocks noChangeAspect="1"/>
          </p:cNvPicPr>
          <p:nvPr/>
        </p:nvPicPr>
        <p:blipFill>
          <a:blip r:embed="rId3"/>
          <a:stretch>
            <a:fillRect/>
          </a:stretch>
        </p:blipFill>
        <p:spPr>
          <a:xfrm>
            <a:off x="1854893" y="264749"/>
            <a:ext cx="2239513" cy="1259726"/>
          </a:xfrm>
          <a:prstGeom prst="rect">
            <a:avLst/>
          </a:prstGeom>
        </p:spPr>
      </p:pic>
      <p:pic>
        <p:nvPicPr>
          <p:cNvPr id="6" name="Afbeelding 5">
            <a:extLst>
              <a:ext uri="{FF2B5EF4-FFF2-40B4-BE49-F238E27FC236}">
                <a16:creationId xmlns:a16="http://schemas.microsoft.com/office/drawing/2014/main" id="{DDA9DA4E-AA44-4422-9692-24EF71AD79EC}"/>
              </a:ext>
            </a:extLst>
          </p:cNvPr>
          <p:cNvPicPr>
            <a:picLocks noChangeAspect="1"/>
          </p:cNvPicPr>
          <p:nvPr/>
        </p:nvPicPr>
        <p:blipFill>
          <a:blip r:embed="rId4"/>
          <a:stretch>
            <a:fillRect/>
          </a:stretch>
        </p:blipFill>
        <p:spPr>
          <a:xfrm>
            <a:off x="80587" y="264750"/>
            <a:ext cx="2239512" cy="1259725"/>
          </a:xfrm>
          <a:prstGeom prst="rect">
            <a:avLst/>
          </a:prstGeom>
        </p:spPr>
      </p:pic>
      <p:pic>
        <p:nvPicPr>
          <p:cNvPr id="8" name="Afbeelding 7">
            <a:extLst>
              <a:ext uri="{FF2B5EF4-FFF2-40B4-BE49-F238E27FC236}">
                <a16:creationId xmlns:a16="http://schemas.microsoft.com/office/drawing/2014/main" id="{875C3E10-226D-4CF1-92FA-6B3904801DB0}"/>
              </a:ext>
            </a:extLst>
          </p:cNvPr>
          <p:cNvPicPr>
            <a:picLocks noChangeAspect="1"/>
          </p:cNvPicPr>
          <p:nvPr/>
        </p:nvPicPr>
        <p:blipFill>
          <a:blip r:embed="rId5"/>
          <a:stretch>
            <a:fillRect/>
          </a:stretch>
        </p:blipFill>
        <p:spPr>
          <a:xfrm>
            <a:off x="6287184" y="2177213"/>
            <a:ext cx="2912929" cy="1935479"/>
          </a:xfrm>
          <a:prstGeom prst="rect">
            <a:avLst/>
          </a:prstGeom>
        </p:spPr>
      </p:pic>
      <p:pic>
        <p:nvPicPr>
          <p:cNvPr id="9" name="Afbeelding 6">
            <a:extLst>
              <a:ext uri="{FF2B5EF4-FFF2-40B4-BE49-F238E27FC236}">
                <a16:creationId xmlns:a16="http://schemas.microsoft.com/office/drawing/2014/main" id="{35FD4702-9527-4266-89BB-6696CF45AAE9}"/>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25574" y="1380389"/>
            <a:ext cx="2564741" cy="1959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Afbeelding 10">
            <a:extLst>
              <a:ext uri="{FF2B5EF4-FFF2-40B4-BE49-F238E27FC236}">
                <a16:creationId xmlns:a16="http://schemas.microsoft.com/office/drawing/2014/main" id="{F877DCC7-F419-4E60-AB61-4D0AB68D49CB}"/>
              </a:ext>
            </a:extLst>
          </p:cNvPr>
          <p:cNvPicPr>
            <a:picLocks noChangeAspect="1"/>
          </p:cNvPicPr>
          <p:nvPr/>
        </p:nvPicPr>
        <p:blipFill>
          <a:blip r:embed="rId7"/>
          <a:stretch>
            <a:fillRect/>
          </a:stretch>
        </p:blipFill>
        <p:spPr>
          <a:xfrm>
            <a:off x="3865132" y="3053282"/>
            <a:ext cx="2239512" cy="1321312"/>
          </a:xfrm>
          <a:prstGeom prst="rect">
            <a:avLst/>
          </a:prstGeom>
        </p:spPr>
      </p:pic>
      <p:pic>
        <p:nvPicPr>
          <p:cNvPr id="12" name="Afbeelding 11">
            <a:extLst>
              <a:ext uri="{FF2B5EF4-FFF2-40B4-BE49-F238E27FC236}">
                <a16:creationId xmlns:a16="http://schemas.microsoft.com/office/drawing/2014/main" id="{9218AF34-6897-4474-ACF9-6DAF220B5D5B}"/>
              </a:ext>
            </a:extLst>
          </p:cNvPr>
          <p:cNvPicPr>
            <a:picLocks noChangeAspect="1"/>
          </p:cNvPicPr>
          <p:nvPr/>
        </p:nvPicPr>
        <p:blipFill rotWithShape="1">
          <a:blip r:embed="rId8"/>
          <a:srcRect l="14834" t="21677" r="10120" b="4835"/>
          <a:stretch/>
        </p:blipFill>
        <p:spPr>
          <a:xfrm>
            <a:off x="5403811" y="3674818"/>
            <a:ext cx="2918129" cy="1607344"/>
          </a:xfrm>
          <a:prstGeom prst="rect">
            <a:avLst/>
          </a:prstGeom>
        </p:spPr>
      </p:pic>
      <p:pic>
        <p:nvPicPr>
          <p:cNvPr id="2050" name="Picture 2" descr="cache.pressmailing.net/content/2c7ba06b-369e-44a2-...">
            <a:extLst>
              <a:ext uri="{FF2B5EF4-FFF2-40B4-BE49-F238E27FC236}">
                <a16:creationId xmlns:a16="http://schemas.microsoft.com/office/drawing/2014/main" id="{B712893D-5F46-05E7-49CA-89F433CCD6D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88814" y="218706"/>
            <a:ext cx="2619375" cy="1743075"/>
          </a:xfrm>
          <a:prstGeom prst="rect">
            <a:avLst/>
          </a:prstGeom>
          <a:noFill/>
          <a:extLst>
            <a:ext uri="{909E8E84-426E-40DD-AFC4-6F175D3DCCD1}">
              <a14:hiddenFill xmlns:a14="http://schemas.microsoft.com/office/drawing/2010/main">
                <a:solidFill>
                  <a:srgbClr val="FFFFFF"/>
                </a:solidFill>
              </a14:hiddenFill>
            </a:ext>
          </a:extLst>
        </p:spPr>
      </p:pic>
      <p:pic>
        <p:nvPicPr>
          <p:cNvPr id="10" name="Afbeelding 9">
            <a:extLst>
              <a:ext uri="{FF2B5EF4-FFF2-40B4-BE49-F238E27FC236}">
                <a16:creationId xmlns:a16="http://schemas.microsoft.com/office/drawing/2014/main" id="{3E4D50AE-26D6-4317-B93B-10AA601AAB58}"/>
              </a:ext>
            </a:extLst>
          </p:cNvPr>
          <p:cNvPicPr>
            <a:picLocks noChangeAspect="1"/>
          </p:cNvPicPr>
          <p:nvPr/>
        </p:nvPicPr>
        <p:blipFill>
          <a:blip r:embed="rId10"/>
          <a:stretch>
            <a:fillRect/>
          </a:stretch>
        </p:blipFill>
        <p:spPr>
          <a:xfrm>
            <a:off x="2872855" y="1628074"/>
            <a:ext cx="2239512" cy="1321312"/>
          </a:xfrm>
          <a:prstGeom prst="rect">
            <a:avLst/>
          </a:prstGeom>
        </p:spPr>
      </p:pic>
      <p:pic>
        <p:nvPicPr>
          <p:cNvPr id="1026" name="Picture 2" descr="Afbeeldingsresultaten voor hinotori robot">
            <a:extLst>
              <a:ext uri="{FF2B5EF4-FFF2-40B4-BE49-F238E27FC236}">
                <a16:creationId xmlns:a16="http://schemas.microsoft.com/office/drawing/2014/main" id="{A7306F28-050B-6D08-ABF7-72A183296F3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0587" y="2826817"/>
            <a:ext cx="4257675"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5941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5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orld's First Super-Microsurgery Operation With 'Robot Hands' - Medical ...">
            <a:extLst>
              <a:ext uri="{FF2B5EF4-FFF2-40B4-BE49-F238E27FC236}">
                <a16:creationId xmlns:a16="http://schemas.microsoft.com/office/drawing/2014/main" id="{5CA7B7E9-1D45-B020-7EA9-13F46265D8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180546"/>
            <a:ext cx="4552950" cy="246105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74229872-46B5-940D-FD44-9E60D84384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2464" y="769148"/>
            <a:ext cx="4921250" cy="328083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azor X Stealth spine robotic guidance system">
            <a:extLst>
              <a:ext uri="{FF2B5EF4-FFF2-40B4-BE49-F238E27FC236}">
                <a16:creationId xmlns:a16="http://schemas.microsoft.com/office/drawing/2014/main" id="{174BF21F-1CFA-BF5F-AB81-A7535B57A6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2981" y="1704975"/>
            <a:ext cx="6115050" cy="343852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D327C3BA-9693-81AC-99D8-926C868852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1411073"/>
            <a:ext cx="5400495" cy="391971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Eindhoven Medical Robotics">
            <a:extLst>
              <a:ext uri="{FF2B5EF4-FFF2-40B4-BE49-F238E27FC236}">
                <a16:creationId xmlns:a16="http://schemas.microsoft.com/office/drawing/2014/main" id="{C7EFA834-2ACC-CEA4-638F-03E3E5F902E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5531" y="180546"/>
            <a:ext cx="8879457" cy="4994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308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descr="Afbeelding met overdekt, persoon, schoeisel, muur&#10;&#10;Automatisch gegenereerde beschrijving">
            <a:extLst>
              <a:ext uri="{FF2B5EF4-FFF2-40B4-BE49-F238E27FC236}">
                <a16:creationId xmlns:a16="http://schemas.microsoft.com/office/drawing/2014/main" id="{E439C861-2E87-06B5-23C5-CE2B21B61A84}"/>
              </a:ext>
            </a:extLst>
          </p:cNvPr>
          <p:cNvPicPr>
            <a:picLocks noGrp="1" noChangeAspect="1"/>
          </p:cNvPicPr>
          <p:nvPr>
            <p:ph idx="1"/>
          </p:nvPr>
        </p:nvPicPr>
        <p:blipFill>
          <a:blip r:embed="rId2"/>
          <a:stretch>
            <a:fillRect/>
          </a:stretch>
        </p:blipFill>
        <p:spPr>
          <a:xfrm rot="5400000">
            <a:off x="-1095188" y="992393"/>
            <a:ext cx="5006570" cy="2816195"/>
          </a:xfrm>
        </p:spPr>
      </p:pic>
      <p:grpSp>
        <p:nvGrpSpPr>
          <p:cNvPr id="16" name="Groep 15">
            <a:extLst>
              <a:ext uri="{FF2B5EF4-FFF2-40B4-BE49-F238E27FC236}">
                <a16:creationId xmlns:a16="http://schemas.microsoft.com/office/drawing/2014/main" id="{08DB1E08-2B6E-1F3C-FEF1-F60194B91378}"/>
              </a:ext>
            </a:extLst>
          </p:cNvPr>
          <p:cNvGrpSpPr/>
          <p:nvPr/>
        </p:nvGrpSpPr>
        <p:grpSpPr>
          <a:xfrm>
            <a:off x="3456783" y="-49094"/>
            <a:ext cx="5779271" cy="5143501"/>
            <a:chOff x="3456783" y="-49094"/>
            <a:chExt cx="5779271" cy="5143501"/>
          </a:xfrm>
        </p:grpSpPr>
        <p:pic>
          <p:nvPicPr>
            <p:cNvPr id="9" name="Afbeelding 8" descr="Afbeelding met kleding, persoon, Baan, overdekt">
              <a:extLst>
                <a:ext uri="{FF2B5EF4-FFF2-40B4-BE49-F238E27FC236}">
                  <a16:creationId xmlns:a16="http://schemas.microsoft.com/office/drawing/2014/main" id="{D61FE0DB-43F2-2742-A287-732B54C8EF6E}"/>
                </a:ext>
              </a:extLst>
            </p:cNvPr>
            <p:cNvPicPr>
              <a:picLocks noChangeAspect="1"/>
            </p:cNvPicPr>
            <p:nvPr/>
          </p:nvPicPr>
          <p:blipFill>
            <a:blip r:embed="rId3"/>
            <a:stretch>
              <a:fillRect/>
            </a:stretch>
          </p:blipFill>
          <p:spPr>
            <a:xfrm>
              <a:off x="5654103" y="-49094"/>
              <a:ext cx="3581951" cy="2014847"/>
            </a:xfrm>
            <a:prstGeom prst="rect">
              <a:avLst/>
            </a:prstGeom>
          </p:spPr>
        </p:pic>
        <p:pic>
          <p:nvPicPr>
            <p:cNvPr id="7" name="Afbeelding 6" descr="Afbeelding met tekst, overdekt, plastic, verbruiksartikelen voor kantoor&#10;&#10;Automatisch gegenereerde beschrijving">
              <a:extLst>
                <a:ext uri="{FF2B5EF4-FFF2-40B4-BE49-F238E27FC236}">
                  <a16:creationId xmlns:a16="http://schemas.microsoft.com/office/drawing/2014/main" id="{BAC90137-B424-4EF4-D5F4-8CB539E21212}"/>
                </a:ext>
              </a:extLst>
            </p:cNvPr>
            <p:cNvPicPr>
              <a:picLocks noChangeAspect="1"/>
            </p:cNvPicPr>
            <p:nvPr/>
          </p:nvPicPr>
          <p:blipFill>
            <a:blip r:embed="rId4"/>
            <a:stretch>
              <a:fillRect/>
            </a:stretch>
          </p:blipFill>
          <p:spPr>
            <a:xfrm rot="5400000">
              <a:off x="2331643" y="1076047"/>
              <a:ext cx="5143500" cy="2893219"/>
            </a:xfrm>
            <a:prstGeom prst="rect">
              <a:avLst/>
            </a:prstGeom>
          </p:spPr>
        </p:pic>
      </p:grpSp>
      <p:pic>
        <p:nvPicPr>
          <p:cNvPr id="15" name="Afbeelding 14" descr="Afbeelding met overdekt, persoon, kleding, computer">
            <a:extLst>
              <a:ext uri="{FF2B5EF4-FFF2-40B4-BE49-F238E27FC236}">
                <a16:creationId xmlns:a16="http://schemas.microsoft.com/office/drawing/2014/main" id="{E71B1884-1BA8-E532-E514-042AFBDFD142}"/>
              </a:ext>
            </a:extLst>
          </p:cNvPr>
          <p:cNvPicPr>
            <a:picLocks noChangeAspect="1"/>
          </p:cNvPicPr>
          <p:nvPr/>
        </p:nvPicPr>
        <p:blipFill>
          <a:blip r:embed="rId5"/>
          <a:stretch>
            <a:fillRect/>
          </a:stretch>
        </p:blipFill>
        <p:spPr>
          <a:xfrm>
            <a:off x="-71486" y="2647949"/>
            <a:ext cx="4670995" cy="2627435"/>
          </a:xfrm>
          <a:prstGeom prst="rect">
            <a:avLst/>
          </a:prstGeom>
        </p:spPr>
      </p:pic>
      <p:pic>
        <p:nvPicPr>
          <p:cNvPr id="18" name="Afbeelding 17" descr="Afbeelding met Technicus, engineering, persoon, kleding&#10;&#10;Automatisch gegenereerde beschrijving">
            <a:extLst>
              <a:ext uri="{FF2B5EF4-FFF2-40B4-BE49-F238E27FC236}">
                <a16:creationId xmlns:a16="http://schemas.microsoft.com/office/drawing/2014/main" id="{76B2BC5B-8756-54E7-234D-8E8BEE546F6A}"/>
              </a:ext>
            </a:extLst>
          </p:cNvPr>
          <p:cNvPicPr>
            <a:picLocks noChangeAspect="1"/>
          </p:cNvPicPr>
          <p:nvPr/>
        </p:nvPicPr>
        <p:blipFill>
          <a:blip r:embed="rId6"/>
          <a:stretch>
            <a:fillRect/>
          </a:stretch>
        </p:blipFill>
        <p:spPr>
          <a:xfrm rot="5400000">
            <a:off x="1408989" y="1097273"/>
            <a:ext cx="5486019" cy="3085886"/>
          </a:xfrm>
          <a:prstGeom prst="rect">
            <a:avLst/>
          </a:prstGeom>
        </p:spPr>
      </p:pic>
      <p:pic>
        <p:nvPicPr>
          <p:cNvPr id="20" name="Afbeelding 19" descr="Afbeelding met overdekt, kleding, persoon, computer&#10;&#10;Automatisch gegenereerde beschrijving">
            <a:extLst>
              <a:ext uri="{FF2B5EF4-FFF2-40B4-BE49-F238E27FC236}">
                <a16:creationId xmlns:a16="http://schemas.microsoft.com/office/drawing/2014/main" id="{5656102B-9B7B-886D-0F80-1E58BA17EFF1}"/>
              </a:ext>
            </a:extLst>
          </p:cNvPr>
          <p:cNvPicPr>
            <a:picLocks noChangeAspect="1"/>
          </p:cNvPicPr>
          <p:nvPr/>
        </p:nvPicPr>
        <p:blipFill>
          <a:blip r:embed="rId7"/>
          <a:stretch>
            <a:fillRect/>
          </a:stretch>
        </p:blipFill>
        <p:spPr>
          <a:xfrm>
            <a:off x="2932723" y="1463184"/>
            <a:ext cx="6627445" cy="3727938"/>
          </a:xfrm>
          <a:prstGeom prst="rect">
            <a:avLst/>
          </a:prstGeom>
        </p:spPr>
      </p:pic>
    </p:spTree>
    <p:extLst>
      <p:ext uri="{BB962C8B-B14F-4D97-AF65-F5344CB8AC3E}">
        <p14:creationId xmlns:p14="http://schemas.microsoft.com/office/powerpoint/2010/main" val="3725525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A577B7-CD4B-6EA2-DC96-4B6E781F47D3}"/>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9CC45F84-3E19-D06D-4091-B6A3982C05BC}"/>
              </a:ext>
            </a:extLst>
          </p:cNvPr>
          <p:cNvSpPr>
            <a:spLocks noGrp="1"/>
          </p:cNvSpPr>
          <p:nvPr>
            <p:ph idx="1"/>
          </p:nvPr>
        </p:nvSpPr>
        <p:spPr/>
        <p:txBody>
          <a:bodyPr/>
          <a:lstStyle/>
          <a:p>
            <a:endParaRPr lang="nl-NL"/>
          </a:p>
        </p:txBody>
      </p:sp>
      <p:pic>
        <p:nvPicPr>
          <p:cNvPr id="13" name="Afbeelding 12" descr="Afbeelding met elektronica, overdekt&#10;&#10;Automatisch gegenereerde beschrijving">
            <a:extLst>
              <a:ext uri="{FF2B5EF4-FFF2-40B4-BE49-F238E27FC236}">
                <a16:creationId xmlns:a16="http://schemas.microsoft.com/office/drawing/2014/main" id="{09E96C62-04DF-FB9F-8F89-F511E50BC939}"/>
              </a:ext>
            </a:extLst>
          </p:cNvPr>
          <p:cNvPicPr>
            <a:picLocks noChangeAspect="1"/>
          </p:cNvPicPr>
          <p:nvPr/>
        </p:nvPicPr>
        <p:blipFill>
          <a:blip r:embed="rId2"/>
          <a:stretch>
            <a:fillRect/>
          </a:stretch>
        </p:blipFill>
        <p:spPr>
          <a:xfrm rot="5400000">
            <a:off x="4470949" y="1125141"/>
            <a:ext cx="5143500" cy="2893219"/>
          </a:xfrm>
          <a:prstGeom prst="rect">
            <a:avLst/>
          </a:prstGeom>
        </p:spPr>
      </p:pic>
      <p:pic>
        <p:nvPicPr>
          <p:cNvPr id="11" name="Afbeelding 10" descr="Afbeelding met persoon, kleding, overdekt, Baan&#10;&#10;Automatisch gegenereerde beschrijving">
            <a:extLst>
              <a:ext uri="{FF2B5EF4-FFF2-40B4-BE49-F238E27FC236}">
                <a16:creationId xmlns:a16="http://schemas.microsoft.com/office/drawing/2014/main" id="{8718AA15-E39E-03D0-86BC-4A7BF8EE7E7E}"/>
              </a:ext>
            </a:extLst>
          </p:cNvPr>
          <p:cNvPicPr>
            <a:picLocks noChangeAspect="1"/>
          </p:cNvPicPr>
          <p:nvPr/>
        </p:nvPicPr>
        <p:blipFill>
          <a:blip r:embed="rId3"/>
          <a:stretch>
            <a:fillRect/>
          </a:stretch>
        </p:blipFill>
        <p:spPr>
          <a:xfrm>
            <a:off x="173053" y="-29580"/>
            <a:ext cx="5423036" cy="3050458"/>
          </a:xfrm>
          <a:prstGeom prst="rect">
            <a:avLst/>
          </a:prstGeom>
        </p:spPr>
      </p:pic>
    </p:spTree>
    <p:extLst>
      <p:ext uri="{BB962C8B-B14F-4D97-AF65-F5344CB8AC3E}">
        <p14:creationId xmlns:p14="http://schemas.microsoft.com/office/powerpoint/2010/main" val="12851591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5B0E12-B946-B40E-18FA-4DDA2938E7E4}"/>
              </a:ext>
            </a:extLst>
          </p:cNvPr>
          <p:cNvSpPr>
            <a:spLocks noGrp="1"/>
          </p:cNvSpPr>
          <p:nvPr>
            <p:ph type="title"/>
          </p:nvPr>
        </p:nvSpPr>
        <p:spPr/>
        <p:txBody>
          <a:bodyPr/>
          <a:lstStyle/>
          <a:p>
            <a:endParaRPr lang="nl-NL"/>
          </a:p>
        </p:txBody>
      </p:sp>
      <p:pic>
        <p:nvPicPr>
          <p:cNvPr id="5" name="Tijdelijke aanduiding voor inhoud 4" descr="Afbeelding met kleding, person, persoon, overdekt&#10;&#10;Automatisch gegenereerde beschrijving">
            <a:extLst>
              <a:ext uri="{FF2B5EF4-FFF2-40B4-BE49-F238E27FC236}">
                <a16:creationId xmlns:a16="http://schemas.microsoft.com/office/drawing/2014/main" id="{20F179AE-C5DE-541E-0E31-881A1ACD82C4}"/>
              </a:ext>
            </a:extLst>
          </p:cNvPr>
          <p:cNvPicPr>
            <a:picLocks noGrp="1" noChangeAspect="1"/>
          </p:cNvPicPr>
          <p:nvPr>
            <p:ph idx="1"/>
          </p:nvPr>
        </p:nvPicPr>
        <p:blipFill>
          <a:blip r:embed="rId2"/>
          <a:stretch>
            <a:fillRect/>
          </a:stretch>
        </p:blipFill>
        <p:spPr>
          <a:xfrm>
            <a:off x="-53741" y="0"/>
            <a:ext cx="5647267" cy="3176588"/>
          </a:xfrm>
        </p:spPr>
      </p:pic>
      <p:pic>
        <p:nvPicPr>
          <p:cNvPr id="7" name="Afbeelding 6" descr="Afbeelding met persoon, overdekt, computer, kleding&#10;&#10;Automatisch gegenereerde beschrijving">
            <a:extLst>
              <a:ext uri="{FF2B5EF4-FFF2-40B4-BE49-F238E27FC236}">
                <a16:creationId xmlns:a16="http://schemas.microsoft.com/office/drawing/2014/main" id="{F1EB5CC5-0163-BE0E-1867-0114F49CF4C7}"/>
              </a:ext>
            </a:extLst>
          </p:cNvPr>
          <p:cNvPicPr>
            <a:picLocks noChangeAspect="1"/>
          </p:cNvPicPr>
          <p:nvPr/>
        </p:nvPicPr>
        <p:blipFill>
          <a:blip r:embed="rId3"/>
          <a:stretch>
            <a:fillRect/>
          </a:stretch>
        </p:blipFill>
        <p:spPr>
          <a:xfrm>
            <a:off x="0" y="0"/>
            <a:ext cx="9144000" cy="5143500"/>
          </a:xfrm>
          <a:prstGeom prst="rect">
            <a:avLst/>
          </a:prstGeom>
        </p:spPr>
      </p:pic>
    </p:spTree>
    <p:extLst>
      <p:ext uri="{BB962C8B-B14F-4D97-AF65-F5344CB8AC3E}">
        <p14:creationId xmlns:p14="http://schemas.microsoft.com/office/powerpoint/2010/main" val="132468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2A8E34-F66C-1CDE-6A94-7FE813C11E00}"/>
              </a:ext>
            </a:extLst>
          </p:cNvPr>
          <p:cNvSpPr>
            <a:spLocks noGrp="1"/>
          </p:cNvSpPr>
          <p:nvPr>
            <p:ph type="title"/>
          </p:nvPr>
        </p:nvSpPr>
        <p:spPr/>
        <p:txBody>
          <a:bodyPr/>
          <a:lstStyle/>
          <a:p>
            <a:endParaRPr lang="nl-NL"/>
          </a:p>
        </p:txBody>
      </p:sp>
      <p:sp>
        <p:nvSpPr>
          <p:cNvPr id="3" name="Tijdelijke aanduiding voor inhoud 2">
            <a:extLst>
              <a:ext uri="{FF2B5EF4-FFF2-40B4-BE49-F238E27FC236}">
                <a16:creationId xmlns:a16="http://schemas.microsoft.com/office/drawing/2014/main" id="{13365AFE-7786-0C52-C657-BCE9C11770CB}"/>
              </a:ext>
            </a:extLst>
          </p:cNvPr>
          <p:cNvSpPr>
            <a:spLocks noGrp="1"/>
          </p:cNvSpPr>
          <p:nvPr>
            <p:ph idx="1"/>
          </p:nvPr>
        </p:nvSpPr>
        <p:spPr/>
        <p:txBody>
          <a:bodyPr/>
          <a:lstStyle/>
          <a:p>
            <a:endParaRPr lang="nl-NL"/>
          </a:p>
        </p:txBody>
      </p:sp>
      <p:pic>
        <p:nvPicPr>
          <p:cNvPr id="8" name="20240622_154259">
            <a:hlinkClick r:id="" action="ppaction://media"/>
            <a:extLst>
              <a:ext uri="{FF2B5EF4-FFF2-40B4-BE49-F238E27FC236}">
                <a16:creationId xmlns:a16="http://schemas.microsoft.com/office/drawing/2014/main" id="{6FFF1F87-D0F7-1DF4-6B2F-3E64B0D5BC2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4790"/>
            <a:ext cx="9144000" cy="5143500"/>
          </a:xfrm>
          <a:prstGeom prst="rect">
            <a:avLst/>
          </a:prstGeom>
        </p:spPr>
      </p:pic>
    </p:spTree>
    <p:extLst>
      <p:ext uri="{BB962C8B-B14F-4D97-AF65-F5344CB8AC3E}">
        <p14:creationId xmlns:p14="http://schemas.microsoft.com/office/powerpoint/2010/main" val="2057516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96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after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vol="80000" mute="1">
                <p:cTn id="12" fill="hold" display="0">
                  <p:stCondLst>
                    <p:cond delay="indefinite"/>
                  </p:stCondLst>
                </p:cTn>
                <p:tgtEl>
                  <p:spTgt spid="8"/>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C8AA50-89AE-4A54-83C9-3C5814D4251C}"/>
              </a:ext>
            </a:extLst>
          </p:cNvPr>
          <p:cNvSpPr>
            <a:spLocks noGrp="1"/>
          </p:cNvSpPr>
          <p:nvPr>
            <p:ph type="title"/>
          </p:nvPr>
        </p:nvSpPr>
        <p:spPr/>
        <p:txBody>
          <a:bodyPr/>
          <a:lstStyle/>
          <a:p>
            <a:r>
              <a:rPr lang="nl-NL" dirty="0" err="1"/>
              <a:t>Wrap</a:t>
            </a:r>
            <a:r>
              <a:rPr lang="nl-NL" dirty="0"/>
              <a:t> up/take home</a:t>
            </a:r>
          </a:p>
        </p:txBody>
      </p:sp>
      <p:sp>
        <p:nvSpPr>
          <p:cNvPr id="3" name="Tijdelijke aanduiding voor inhoud 2">
            <a:extLst>
              <a:ext uri="{FF2B5EF4-FFF2-40B4-BE49-F238E27FC236}">
                <a16:creationId xmlns:a16="http://schemas.microsoft.com/office/drawing/2014/main" id="{320B2954-1B1D-4C13-A01B-A91560474E35}"/>
              </a:ext>
            </a:extLst>
          </p:cNvPr>
          <p:cNvSpPr>
            <a:spLocks noGrp="1"/>
          </p:cNvSpPr>
          <p:nvPr>
            <p:ph idx="1"/>
          </p:nvPr>
        </p:nvSpPr>
        <p:spPr/>
        <p:txBody>
          <a:bodyPr/>
          <a:lstStyle/>
          <a:p>
            <a:r>
              <a:rPr lang="nl-NL" dirty="0"/>
              <a:t>Robotchirurgie is here </a:t>
            </a:r>
            <a:r>
              <a:rPr lang="nl-NL" dirty="0" err="1"/>
              <a:t>to</a:t>
            </a:r>
            <a:r>
              <a:rPr lang="nl-NL" dirty="0"/>
              <a:t> </a:t>
            </a:r>
            <a:r>
              <a:rPr lang="nl-NL" dirty="0" err="1"/>
              <a:t>stay</a:t>
            </a:r>
            <a:endParaRPr lang="nl-NL" dirty="0"/>
          </a:p>
          <a:p>
            <a:endParaRPr lang="nl-NL" dirty="0"/>
          </a:p>
          <a:p>
            <a:r>
              <a:rPr lang="nl-NL" dirty="0"/>
              <a:t>Bewijsvoering omtrent meerwaarde: lang proces en </a:t>
            </a:r>
            <a:r>
              <a:rPr lang="nl-NL" dirty="0" err="1"/>
              <a:t>moving</a:t>
            </a:r>
            <a:r>
              <a:rPr lang="nl-NL" dirty="0"/>
              <a:t> target</a:t>
            </a:r>
          </a:p>
          <a:p>
            <a:endParaRPr lang="nl-NL" dirty="0"/>
          </a:p>
          <a:p>
            <a:r>
              <a:rPr lang="nl-NL" dirty="0"/>
              <a:t>Concurrentie en ontwikkeling!</a:t>
            </a:r>
          </a:p>
          <a:p>
            <a:endParaRPr lang="nl-NL" dirty="0"/>
          </a:p>
          <a:p>
            <a:endParaRPr lang="nl-NL" dirty="0"/>
          </a:p>
          <a:p>
            <a:endParaRPr lang="nl-NL" dirty="0"/>
          </a:p>
          <a:p>
            <a:endParaRPr lang="nl-NL" dirty="0"/>
          </a:p>
          <a:p>
            <a:endParaRPr lang="nl-NL" dirty="0"/>
          </a:p>
          <a:p>
            <a:endParaRPr lang="nl-NL" dirty="0"/>
          </a:p>
          <a:p>
            <a:endParaRPr lang="nl-NL" dirty="0"/>
          </a:p>
        </p:txBody>
      </p:sp>
    </p:spTree>
    <p:extLst>
      <p:ext uri="{BB962C8B-B14F-4D97-AF65-F5344CB8AC3E}">
        <p14:creationId xmlns:p14="http://schemas.microsoft.com/office/powerpoint/2010/main" val="3986534509"/>
      </p:ext>
    </p:extLst>
  </p:cSld>
  <p:clrMapOvr>
    <a:masterClrMapping/>
  </p:clrMapOvr>
</p:sld>
</file>

<file path=ppt/theme/theme1.xml><?xml version="1.0" encoding="utf-8"?>
<a:theme xmlns:a="http://schemas.openxmlformats.org/drawingml/2006/main" name="UMCU PPT Corporate 16-9 ENG">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MC blauw Corporate Breedbeeld_ENG.potx" id="{DD2280A1-2BE7-4FA7-9ACF-B3D80938E980}" vid="{7875B7B5-3DBE-490D-AF3C-DA28EE72E599}"/>
    </a:ext>
  </a:extLst>
</a:theme>
</file>

<file path=ppt/theme/theme2.xml><?xml version="1.0" encoding="utf-8"?>
<a:theme xmlns:a="http://schemas.openxmlformats.org/drawingml/2006/main" name="4_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MC blauw Corporate Breedbeeld_ENG.potx" id="{DD2280A1-2BE7-4FA7-9ACF-B3D80938E980}" vid="{31C85732-77D8-4451-8D76-35ADEE0E91CD}"/>
    </a:ext>
  </a:extLst>
</a:theme>
</file>

<file path=ppt/theme/theme3.xml><?xml version="1.0" encoding="utf-8"?>
<a:theme xmlns:a="http://schemas.openxmlformats.org/drawingml/2006/main" name="8_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MC blauw Corporate Breedbeeld_ENG.potx" id="{DD2280A1-2BE7-4FA7-9ACF-B3D80938E980}" vid="{4E5BC65C-4DC4-4AA5-A144-23C733DC2BA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1522544-b3c1-4240-852f-08e40eee1a1c" xsi:nil="true"/>
    <lcf76f155ced4ddcb4097134ff3c332f xmlns="dc45e4ed-8edb-446a-8743-80f0f8cde9b5">
      <Terms xmlns="http://schemas.microsoft.com/office/infopath/2007/PartnerControls"/>
    </lcf76f155ced4ddcb4097134ff3c332f>
  </documentManagement>
</p:properties>
</file>

<file path=customXml/item3.xml><?xml version="1.0" encoding="utf-8"?>
<CustomProperties xmlns="http://www.documentaal.nl/CustomProperties"/>
</file>

<file path=customXml/item4.xml><?xml version="1.0" encoding="utf-8"?>
<ct:contentTypeSchema xmlns:ct="http://schemas.microsoft.com/office/2006/metadata/contentType" xmlns:ma="http://schemas.microsoft.com/office/2006/metadata/properties/metaAttributes" ct:_="" ma:_="" ma:contentTypeName="Document" ma:contentTypeID="0x0101009CD36EE09A49A9409931FC9A74F03918" ma:contentTypeVersion="17" ma:contentTypeDescription="Een nieuw document maken." ma:contentTypeScope="" ma:versionID="f042ec0c87e3b68569e5fdf0a0ff95dd">
  <xsd:schema xmlns:xsd="http://www.w3.org/2001/XMLSchema" xmlns:xs="http://www.w3.org/2001/XMLSchema" xmlns:p="http://schemas.microsoft.com/office/2006/metadata/properties" xmlns:ns2="c1522544-b3c1-4240-852f-08e40eee1a1c" xmlns:ns3="dc45e4ed-8edb-446a-8743-80f0f8cde9b5" targetNamespace="http://schemas.microsoft.com/office/2006/metadata/properties" ma:root="true" ma:fieldsID="f894e1db1d7b6d082413585e8a6300e1" ns2:_="" ns3:_="">
    <xsd:import namespace="c1522544-b3c1-4240-852f-08e40eee1a1c"/>
    <xsd:import namespace="dc45e4ed-8edb-446a-8743-80f0f8cde9b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GenerationTime" minOccurs="0"/>
                <xsd:element ref="ns3:MediaServiceEventHashCode" minOccurs="0"/>
                <xsd:element ref="ns3:MediaServiceAutoKeyPoints" minOccurs="0"/>
                <xsd:element ref="ns3:MediaServiceKeyPoints" minOccurs="0"/>
                <xsd:element ref="ns3:lcf76f155ced4ddcb4097134ff3c332f" minOccurs="0"/>
                <xsd:element ref="ns2:TaxCatchAll" minOccurs="0"/>
                <xsd:element ref="ns3:MediaServiceObjectDetectorVersions" minOccurs="0"/>
                <xsd:element ref="ns3:MediaServiceSearchPropertie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522544-b3c1-4240-852f-08e40eee1a1c" elementFormDefault="qualified">
    <xsd:import namespace="http://schemas.microsoft.com/office/2006/documentManagement/types"/>
    <xsd:import namespace="http://schemas.microsoft.com/office/infopath/2007/PartnerControls"/>
    <xsd:element name="SharedWithUsers" ma:index="8" nillable="true" ma:displayName="Gedeeld met"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Gedeeld met details" ma:description="" ma:internalName="SharedWithDetails" ma:readOnly="true">
      <xsd:simpleType>
        <xsd:restriction base="dms:Note">
          <xsd:maxLength value="255"/>
        </xsd:restriction>
      </xsd:simpleType>
    </xsd:element>
    <xsd:element name="TaxCatchAll" ma:index="21" nillable="true" ma:displayName="Taxonomy Catch All Column" ma:hidden="true" ma:list="{692ad6ef-edbb-4cc2-9cdc-5bd6e4281b38}" ma:internalName="TaxCatchAll" ma:showField="CatchAllData" ma:web="c1522544-b3c1-4240-852f-08e40eee1a1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c45e4ed-8edb-446a-8743-80f0f8cde9b5"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description=""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Afbeeldingtags" ma:readOnly="false" ma:fieldId="{5cf76f15-5ced-4ddc-b409-7134ff3c332f}" ma:taxonomyMulti="true" ma:sspId="cd735249-ed31-4103-8dba-8a61dc7fe40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FFFFF1-219C-4A4A-9564-1604C36153EB}">
  <ds:schemaRefs>
    <ds:schemaRef ds:uri="http://schemas.microsoft.com/sharepoint/v3/contenttype/forms"/>
  </ds:schemaRefs>
</ds:datastoreItem>
</file>

<file path=customXml/itemProps2.xml><?xml version="1.0" encoding="utf-8"?>
<ds:datastoreItem xmlns:ds="http://schemas.openxmlformats.org/officeDocument/2006/customXml" ds:itemID="{A03D7FFB-B4B7-4361-A333-D18F4361A18F}">
  <ds:schemaRefs>
    <ds:schemaRef ds:uri="c1522544-b3c1-4240-852f-08e40eee1a1c"/>
    <ds:schemaRef ds:uri="http://purl.org/dc/terms/"/>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http://purl.org/dc/dcmitype/"/>
    <ds:schemaRef ds:uri="dc45e4ed-8edb-446a-8743-80f0f8cde9b5"/>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20C294C6-EB1B-491D-9F49-8788FFD15A8E}">
  <ds:schemaRefs>
    <ds:schemaRef ds:uri="http://www.documentaal.nl/CustomProperties"/>
  </ds:schemaRefs>
</ds:datastoreItem>
</file>

<file path=customXml/itemProps4.xml><?xml version="1.0" encoding="utf-8"?>
<ds:datastoreItem xmlns:ds="http://schemas.openxmlformats.org/officeDocument/2006/customXml" ds:itemID="{A2DEC651-BAAF-428E-9DD3-BD2A60BD1F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522544-b3c1-4240-852f-08e40eee1a1c"/>
    <ds:schemaRef ds:uri="dc45e4ed-8edb-446a-8743-80f0f8cde9b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464</TotalTime>
  <Words>1339</Words>
  <Application>Microsoft Office PowerPoint</Application>
  <PresentationFormat>Diavoorstelling (16:9)</PresentationFormat>
  <Paragraphs>180</Paragraphs>
  <Slides>38</Slides>
  <Notes>13</Notes>
  <HiddenSlides>0</HiddenSlides>
  <MMClips>4</MMClips>
  <ScaleCrop>false</ScaleCrop>
  <HeadingPairs>
    <vt:vector size="6" baseType="variant">
      <vt:variant>
        <vt:lpstr>Gebruikte lettertypen</vt:lpstr>
      </vt:variant>
      <vt:variant>
        <vt:i4>7</vt:i4>
      </vt:variant>
      <vt:variant>
        <vt:lpstr>Thema</vt:lpstr>
      </vt:variant>
      <vt:variant>
        <vt:i4>3</vt:i4>
      </vt:variant>
      <vt:variant>
        <vt:lpstr>Diatitels</vt:lpstr>
      </vt:variant>
      <vt:variant>
        <vt:i4>38</vt:i4>
      </vt:variant>
    </vt:vector>
  </HeadingPairs>
  <TitlesOfParts>
    <vt:vector size="48" baseType="lpstr">
      <vt:lpstr>ＭＳ Ｐゴシック</vt:lpstr>
      <vt:lpstr>Arial</vt:lpstr>
      <vt:lpstr>Avenir Next LT Pro</vt:lpstr>
      <vt:lpstr>Calibri</vt:lpstr>
      <vt:lpstr>Calibri Light</vt:lpstr>
      <vt:lpstr>Century Gothic</vt:lpstr>
      <vt:lpstr>Segoe UI</vt:lpstr>
      <vt:lpstr>UMCU PPT Corporate 16-9 ENG</vt:lpstr>
      <vt:lpstr>4_Office-thema</vt:lpstr>
      <vt:lpstr>8_Office-thema</vt:lpstr>
      <vt:lpstr>Ontwikkelingen op het gebied van robotchirurgie </vt:lpstr>
      <vt:lpstr>August 2000</vt:lpstr>
      <vt:lpstr>PowerPoint-presentatie</vt:lpstr>
      <vt:lpstr>PowerPoint-presentatie</vt:lpstr>
      <vt:lpstr>PowerPoint-presentatie</vt:lpstr>
      <vt:lpstr>PowerPoint-presentatie</vt:lpstr>
      <vt:lpstr>PowerPoint-presentatie</vt:lpstr>
      <vt:lpstr>Bewijs voor meerwaarde is er (in enige mate) voor:</vt:lpstr>
      <vt:lpstr>PowerPoint-presentatie</vt:lpstr>
      <vt:lpstr>PowerPoint-presentatie</vt:lpstr>
      <vt:lpstr>De opmars van laag-volume hoog-complexe robotchirurgie in Nederland </vt:lpstr>
      <vt:lpstr>Resultaten UpperGI</vt:lpstr>
      <vt:lpstr>Resultaten UpperGI</vt:lpstr>
      <vt:lpstr>Resultaten Centra</vt:lpstr>
      <vt:lpstr>Resultaten Ranges</vt:lpstr>
      <vt:lpstr>PowerPoint-presentatie</vt:lpstr>
      <vt:lpstr>Kosten</vt:lpstr>
      <vt:lpstr>Kosten</vt:lpstr>
      <vt:lpstr>Kosten robot slokdarm resectie</vt:lpstr>
      <vt:lpstr>Hoe krijgen we de kosten omlaag?</vt:lpstr>
      <vt:lpstr>Robot trial</vt:lpstr>
      <vt:lpstr>Robottrial: RCT: UMCU</vt:lpstr>
      <vt:lpstr>Kosten complicaties</vt:lpstr>
      <vt:lpstr>Kosten en complicaties</vt:lpstr>
      <vt:lpstr>PowerPoint-presentatie</vt:lpstr>
      <vt:lpstr>Hoe krijgen we de kosten omlaag?</vt:lpstr>
      <vt:lpstr>Kosten robotchirurgie in perspectief</vt:lpstr>
      <vt:lpstr>Kosten robotchirurgie in perspectief</vt:lpstr>
      <vt:lpstr>Moving target</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Wrap up/take home</vt:lpstr>
    </vt:vector>
  </TitlesOfParts>
  <Company>UMC Utrecht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UMC ENG breedbeeld</dc:title>
  <dc:creator>khoiting</dc:creator>
  <cp:lastModifiedBy>Riëtta Potters</cp:lastModifiedBy>
  <cp:revision>75</cp:revision>
  <dcterms:created xsi:type="dcterms:W3CDTF">2013-12-10T14:39:48Z</dcterms:created>
  <dcterms:modified xsi:type="dcterms:W3CDTF">2024-11-14T15:41:11Z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0x0101009CD36EE09A49A9409931FC9A74F03918</vt:lpwstr>
  </property>
</Properties>
</file>